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681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BC9A4-20CB-46C3-A3E9-2634EFAE3A05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A68D9-C5D8-4408-AAAB-BFB75FF032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A68D9-C5D8-4408-AAAB-BFB75FF032A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C0E78-ED80-4C22-A598-D4098966D734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28126-DAA4-4FAD-ABA3-FCA662B83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Picture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703823">
            <a:off x="714348" y="3786190"/>
            <a:ext cx="7772400" cy="742954"/>
          </a:xfrm>
        </p:spPr>
        <p:txBody>
          <a:bodyPr>
            <a:normAutofit fontScale="90000"/>
          </a:bodyPr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клас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21360350">
            <a:off x="2165046" y="5079647"/>
            <a:ext cx="6400800" cy="853099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Monotype Corsiva" pitchFamily="66" charset="0"/>
              </a:rPr>
              <a:t>Мультимедійний супровід до уроку</a:t>
            </a:r>
          </a:p>
          <a:p>
            <a:r>
              <a:rPr lang="uk-UA" sz="2800" b="1" dirty="0" err="1">
                <a:solidFill>
                  <a:srgbClr val="FF0000"/>
                </a:solidFill>
                <a:latin typeface="Monotype Corsiva" pitchFamily="66" charset="0"/>
              </a:rPr>
              <a:t>у</a:t>
            </a:r>
            <a:r>
              <a:rPr lang="uk-UA" sz="2800" b="1" dirty="0" err="1" smtClean="0">
                <a:solidFill>
                  <a:srgbClr val="FF0000"/>
                </a:solidFill>
                <a:latin typeface="Monotype Corsiva" pitchFamily="66" charset="0"/>
              </a:rPr>
              <a:t>країнскої</a:t>
            </a:r>
            <a:r>
              <a:rPr lang="uk-UA" sz="2800" b="1" dirty="0" smtClean="0">
                <a:solidFill>
                  <a:srgbClr val="FF0000"/>
                </a:solidFill>
                <a:latin typeface="Monotype Corsiva" pitchFamily="66" charset="0"/>
              </a:rPr>
              <a:t> мови</a:t>
            </a:r>
            <a:endParaRPr lang="ru-RU" sz="2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1571612"/>
            <a:ext cx="431836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Поняття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 </a:t>
            </a:r>
            <a:r>
              <a:rPr lang="ru-RU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речення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Картинки по запросу советский винни пу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Картинки по запросу советский винни пу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 descr="C:\Users\admin\Downloads\загружено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032227"/>
            <a:ext cx="2643206" cy="349716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717946" y="642918"/>
            <a:ext cx="6284093" cy="58477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Він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веселий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й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незлобливий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Цей хороший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дивачок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 ним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господар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 хлопчик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Робін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І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товариш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—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П’ятачок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 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До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прогулянок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він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ласий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Є на мед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чутливий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нюх. 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r>
              <a:rPr lang="ru-RU" sz="4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Зветься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плюшевий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ведмедик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 </a:t>
            </a:r>
            <a:endParaRPr lang="ru-RU" sz="4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r>
              <a:rPr lang="ru-RU" sz="4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Всім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відомо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…</a:t>
            </a:r>
            <a:endParaRPr lang="en-US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Гра </a:t>
            </a:r>
            <a:r>
              <a:rPr lang="uk-UA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“Кращий</a:t>
            </a:r>
            <a:r>
              <a:rPr lang="uk-UA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знавець </a:t>
            </a:r>
            <a:r>
              <a:rPr lang="uk-UA" sz="5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мови”</a:t>
            </a:r>
            <a:endParaRPr lang="ru-RU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71746" y="1285860"/>
            <a:ext cx="6472254" cy="557214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чого складається наша мова? </a:t>
            </a:r>
          </a:p>
          <a:p>
            <a:pPr>
              <a:buNone/>
            </a:pP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 речень.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 відокремлюються речення в усному мовленні? </a:t>
            </a:r>
          </a:p>
          <a:p>
            <a:pPr>
              <a:buNone/>
            </a:pP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Паузою.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 в писемному? </a:t>
            </a:r>
          </a:p>
          <a:p>
            <a:pPr>
              <a:buNone/>
            </a:pP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Розділовими знаками.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чого складається речення? </a:t>
            </a:r>
          </a:p>
          <a:p>
            <a:pPr>
              <a:buNone/>
            </a:pP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Зі слів.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 пишуться слова в реченні? </a:t>
            </a:r>
          </a:p>
          <a:p>
            <a:pPr>
              <a:buNone/>
            </a:pP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Окремо.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якої букви пишеться перше слово в реченні?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 великої.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Users\admin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496"/>
            <a:ext cx="2565749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0" y="0"/>
            <a:ext cx="4929190" cy="2143140"/>
          </a:xfrm>
        </p:spPr>
        <p:txBody>
          <a:bodyPr>
            <a:noAutofit/>
          </a:bodyPr>
          <a:lstStyle/>
          <a:p>
            <a:pPr algn="ctr"/>
            <a:r>
              <a:rPr lang="uk-UA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Гра </a:t>
            </a:r>
            <a:r>
              <a:rPr lang="uk-UA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uk-UA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uk-UA" sz="6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“Додай</a:t>
            </a:r>
            <a:r>
              <a:rPr lang="uk-UA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uk-UA" sz="6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слівце</a:t>
            </a:r>
            <a:r>
              <a:rPr lang="uk-UA" sz="6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”</a:t>
            </a:r>
            <a:endParaRPr lang="ru-RU" sz="6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0" y="428604"/>
            <a:ext cx="4214810" cy="621510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Ведмедику залишилося дертися по дереву зовсім-зовсім мало – і …</a:t>
            </a:r>
          </a:p>
          <a:p>
            <a:pPr algn="just"/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3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Т-р-рісь</a:t>
            </a:r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- Рятуйте! – крикнув Пух, полетівши вниз. – </a:t>
            </a:r>
            <a:r>
              <a:rPr lang="uk-UA" sz="3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Ех</a:t>
            </a:r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навіщо я тільки … . Та я ж не хотів робити </a:t>
            </a:r>
            <a:r>
              <a:rPr lang="uk-UA" sz="3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шко</a:t>
            </a:r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 . Я </a:t>
            </a:r>
            <a:r>
              <a:rPr lang="uk-UA" sz="3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жтільки</a:t>
            </a:r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хотів … . Звісно, краще було б не … .</a:t>
            </a:r>
            <a:endParaRPr lang="ru-RU" sz="3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2" descr="C:\Users\admin\Downloads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928935"/>
            <a:ext cx="4786314" cy="3929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admin\Downloads\загружено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9144000" cy="49291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Arial Black" pitchFamily="34" charset="0"/>
              </a:rPr>
              <a:t>Речення виражає закінчену думку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2143116"/>
            <a:ext cx="4038600" cy="334010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Школярі повісили …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2143116"/>
            <a:ext cx="4038600" cy="334010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uk-UA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Школярі повісили шпаківні.</a:t>
            </a: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4929190" cy="614366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Уночі</a:t>
            </a: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гуляє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  <a:endParaRPr lang="ru-RU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 </a:t>
            </a: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вдень </a:t>
            </a:r>
            <a:r>
              <a:rPr lang="ru-RU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спочиває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  <a:endParaRPr lang="ru-RU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buNone/>
            </a:pPr>
            <a:r>
              <a:rPr lang="ru-RU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Має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круглі</a:t>
            </a: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очі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  <a:endParaRPr lang="ru-RU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buNone/>
            </a:pPr>
            <a:r>
              <a:rPr lang="ru-RU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Бачить</a:t>
            </a: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серед</a:t>
            </a: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ночі</a:t>
            </a: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</a:t>
            </a:r>
          </a:p>
        </p:txBody>
      </p:sp>
      <p:pic>
        <p:nvPicPr>
          <p:cNvPr id="18434" name="Picture 2" descr="C:\Users\admin\Downloads\загружено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489" y="1714488"/>
            <a:ext cx="4381512" cy="51435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admin\Downloads\загружено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571480"/>
            <a:ext cx="6286544" cy="477968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285728"/>
            <a:ext cx="8572560" cy="214314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на горищі старого млина жила сова було в неї двоє маленьких совенят сова тішилася своєю малечею під крилами їх ховала дзьобиком пестила пісеньки співала які красиві совенята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57224" y="4643397"/>
            <a:ext cx="7786742" cy="22146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        </a:t>
            </a:r>
            <a:r>
              <a:rPr lang="uk-UA" dirty="0">
                <a:solidFill>
                  <a:srgbClr val="FF0000"/>
                </a:solidFill>
                <a:latin typeface="Monotype Corsiva" pitchFamily="66" charset="0"/>
              </a:rPr>
              <a:t>Н</a:t>
            </a:r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а горищі старого млина жила сова. Було в неї двоє маленьких совенят. Сова тішилася своєю малечею. Під </a:t>
            </a:r>
            <a:r>
              <a:rPr lang="uk-UA" dirty="0" err="1" smtClean="0">
                <a:solidFill>
                  <a:srgbClr val="FF0000"/>
                </a:solidFill>
                <a:latin typeface="Monotype Corsiva" pitchFamily="66" charset="0"/>
              </a:rPr>
              <a:t>криламии</a:t>
            </a:r>
            <a:r>
              <a:rPr lang="uk-UA" dirty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їх ховала. </a:t>
            </a:r>
            <a:r>
              <a:rPr lang="uk-UA" dirty="0">
                <a:solidFill>
                  <a:srgbClr val="FF0000"/>
                </a:solidFill>
                <a:latin typeface="Monotype Corsiva" pitchFamily="66" charset="0"/>
              </a:rPr>
              <a:t>Д</a:t>
            </a:r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зьобиком пестила. </a:t>
            </a:r>
            <a:r>
              <a:rPr lang="uk-UA" dirty="0">
                <a:solidFill>
                  <a:srgbClr val="FF0000"/>
                </a:solidFill>
                <a:latin typeface="Monotype Corsiva" pitchFamily="66" charset="0"/>
              </a:rPr>
              <a:t>П</a:t>
            </a:r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ісеньки співала . </a:t>
            </a:r>
            <a:r>
              <a:rPr lang="uk-UA" dirty="0">
                <a:solidFill>
                  <a:srgbClr val="FF0000"/>
                </a:solidFill>
                <a:latin typeface="Monotype Corsiva" pitchFamily="66" charset="0"/>
              </a:rPr>
              <a:t>Я</a:t>
            </a:r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кі красиві совенята!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Гра </a:t>
            </a:r>
            <a:r>
              <a:rPr lang="uk-UA" sz="7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“Розсипанка”</a:t>
            </a:r>
            <a:endParaRPr lang="ru-RU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00430" y="2000241"/>
            <a:ext cx="5286412" cy="1928826"/>
          </a:xfrm>
        </p:spPr>
        <p:txBody>
          <a:bodyPr/>
          <a:lstStyle/>
          <a:p>
            <a:r>
              <a:rPr lang="uk-UA" dirty="0"/>
              <a:t>л</a:t>
            </a:r>
            <a:r>
              <a:rPr lang="uk-UA" dirty="0" smtClean="0"/>
              <a:t>іс весна У прийшла.</a:t>
            </a:r>
          </a:p>
          <a:p>
            <a:r>
              <a:rPr lang="uk-UA" dirty="0"/>
              <a:t>о</a:t>
            </a:r>
            <a:r>
              <a:rPr lang="uk-UA" dirty="0" smtClean="0"/>
              <a:t>дягли  сукні Дерева зелені.</a:t>
            </a:r>
          </a:p>
          <a:p>
            <a:r>
              <a:rPr lang="uk-UA" dirty="0"/>
              <a:t>с</a:t>
            </a:r>
            <a:r>
              <a:rPr lang="uk-UA" dirty="0" smtClean="0"/>
              <a:t>пів Скрізь пташок чути.</a:t>
            </a:r>
            <a:endParaRPr lang="ru-RU" dirty="0"/>
          </a:p>
        </p:txBody>
      </p:sp>
      <p:pic>
        <p:nvPicPr>
          <p:cNvPr id="20482" name="Picture 2" descr="C:\Users\admin\Downloads\загружено (9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3357586" cy="5063901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3857588" y="4286256"/>
            <a:ext cx="5286412" cy="1928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800" dirty="0" smtClean="0">
                <a:solidFill>
                  <a:srgbClr val="FF0000"/>
                </a:solidFill>
                <a:latin typeface="Monotype Corsiva" pitchFamily="66" charset="0"/>
              </a:rPr>
              <a:t>У ліс прийшла весна 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otype Corsiva" pitchFamily="66" charset="0"/>
              </a:rPr>
              <a:t>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800" dirty="0" smtClean="0">
                <a:solidFill>
                  <a:srgbClr val="FF0000"/>
                </a:solidFill>
                <a:latin typeface="Monotype Corsiva" pitchFamily="66" charset="0"/>
              </a:rPr>
              <a:t>Дерева одягли зелені сукні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otype Corsiva" pitchFamily="66" charset="0"/>
              </a:rPr>
              <a:t>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uk-UA" sz="2800" dirty="0" smtClean="0">
                <a:solidFill>
                  <a:srgbClr val="FF0000"/>
                </a:solidFill>
                <a:latin typeface="Monotype Corsiva" pitchFamily="66" charset="0"/>
              </a:rPr>
              <a:t>Скрізь чути спів пташок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otype Corsiva" pitchFamily="66" charset="0"/>
              </a:rPr>
              <a:t>.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8000" i="1" dirty="0" smtClean="0">
                <a:solidFill>
                  <a:srgbClr val="FF0000"/>
                </a:solidFill>
                <a:latin typeface="Monotype Corsiva" pitchFamily="66" charset="0"/>
              </a:rPr>
              <a:t>Словникова робота</a:t>
            </a:r>
            <a:endParaRPr lang="ru-RU" sz="8000" i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21508" name="Picture 4" descr="C:\Users\admin\Downloads\images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4632930" cy="307183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21507" name="Picture 3" descr="C:\Users\admin\Downloads\images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006039"/>
            <a:ext cx="5271807" cy="2851961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</p:pic>
      <p:pic>
        <p:nvPicPr>
          <p:cNvPr id="21509" name="Picture 5" descr="C:\Users\admin\Downloads\загружено (1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5" y="1500174"/>
            <a:ext cx="2614631" cy="4357718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297</Words>
  <Application>Microsoft Office PowerPoint</Application>
  <PresentationFormat>Экран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2 клас</vt:lpstr>
      <vt:lpstr>Слайд 2</vt:lpstr>
      <vt:lpstr>Гра “Кращий знавець мови”</vt:lpstr>
      <vt:lpstr>Гра  “Додай слівце”</vt:lpstr>
      <vt:lpstr>Речення виражає закінчену думку</vt:lpstr>
      <vt:lpstr>Слайд 6</vt:lpstr>
      <vt:lpstr>Слайд 7</vt:lpstr>
      <vt:lpstr>Гра “Розсипанка”</vt:lpstr>
      <vt:lpstr>Словникова робота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клас</dc:title>
  <dc:creator>admin</dc:creator>
  <cp:lastModifiedBy>admin</cp:lastModifiedBy>
  <cp:revision>15</cp:revision>
  <dcterms:created xsi:type="dcterms:W3CDTF">2016-03-22T09:48:04Z</dcterms:created>
  <dcterms:modified xsi:type="dcterms:W3CDTF">2018-08-23T12:09:33Z</dcterms:modified>
</cp:coreProperties>
</file>