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20" r:id="rId6"/>
    <p:sldMasterId id="2147483756" r:id="rId7"/>
    <p:sldMasterId id="2147483768" r:id="rId8"/>
  </p:sldMasterIdLst>
  <p:sldIdLst>
    <p:sldId id="260" r:id="rId9"/>
    <p:sldId id="256" r:id="rId10"/>
    <p:sldId id="258" r:id="rId11"/>
    <p:sldId id="280" r:id="rId12"/>
    <p:sldId id="276" r:id="rId13"/>
    <p:sldId id="275" r:id="rId14"/>
    <p:sldId id="261" r:id="rId15"/>
    <p:sldId id="264" r:id="rId16"/>
    <p:sldId id="286" r:id="rId17"/>
    <p:sldId id="281" r:id="rId18"/>
    <p:sldId id="263" r:id="rId19"/>
    <p:sldId id="266" r:id="rId20"/>
    <p:sldId id="267" r:id="rId21"/>
    <p:sldId id="269" r:id="rId22"/>
    <p:sldId id="259" r:id="rId23"/>
    <p:sldId id="270" r:id="rId24"/>
    <p:sldId id="282" r:id="rId25"/>
    <p:sldId id="283" r:id="rId26"/>
    <p:sldId id="284" r:id="rId27"/>
    <p:sldId id="285" r:id="rId28"/>
    <p:sldId id="272" r:id="rId29"/>
    <p:sldId id="271" r:id="rId30"/>
    <p:sldId id="277" r:id="rId31"/>
    <p:sldId id="279" r:id="rId32"/>
    <p:sldId id="278"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3B4EE68-F395-4E58-A1F6-607377B05626}" type="datetimeFigureOut">
              <a:rPr lang="ru-RU" smtClean="0"/>
              <a:t>22.02.2019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645F9D-CE2B-4E91-A95B-FEFBBC5728F6}" type="slidenum">
              <a:rPr lang="ru-RU" smtClean="0"/>
              <a:t>‹#›</a:t>
            </a:fld>
            <a:endParaRPr lang="ru-RU"/>
          </a:p>
        </p:txBody>
      </p:sp>
    </p:spTree>
    <p:extLst>
      <p:ext uri="{BB962C8B-B14F-4D97-AF65-F5344CB8AC3E}">
        <p14:creationId xmlns:p14="http://schemas.microsoft.com/office/powerpoint/2010/main" val="422835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B4EE68-F395-4E58-A1F6-607377B05626}" type="datetimeFigureOut">
              <a:rPr lang="ru-RU" smtClean="0"/>
              <a:t>22.02.2019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645F9D-CE2B-4E91-A95B-FEFBBC5728F6}" type="slidenum">
              <a:rPr lang="ru-RU" smtClean="0"/>
              <a:t>‹#›</a:t>
            </a:fld>
            <a:endParaRPr lang="ru-RU"/>
          </a:p>
        </p:txBody>
      </p:sp>
    </p:spTree>
    <p:extLst>
      <p:ext uri="{BB962C8B-B14F-4D97-AF65-F5344CB8AC3E}">
        <p14:creationId xmlns:p14="http://schemas.microsoft.com/office/powerpoint/2010/main" val="243363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B4EE68-F395-4E58-A1F6-607377B05626}" type="datetimeFigureOut">
              <a:rPr lang="ru-RU" smtClean="0"/>
              <a:t>22.02.2019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645F9D-CE2B-4E91-A95B-FEFBBC5728F6}" type="slidenum">
              <a:rPr lang="ru-RU" smtClean="0"/>
              <a:t>‹#›</a:t>
            </a:fld>
            <a:endParaRPr lang="ru-RU"/>
          </a:p>
        </p:txBody>
      </p:sp>
    </p:spTree>
    <p:extLst>
      <p:ext uri="{BB962C8B-B14F-4D97-AF65-F5344CB8AC3E}">
        <p14:creationId xmlns:p14="http://schemas.microsoft.com/office/powerpoint/2010/main" val="2820352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F61752D-9F6B-4762-B9A4-522618A64A1D}"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A20C48C-ED22-41D4-8354-5F30ACCCC42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1093687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6180430-CA2F-4872-8697-377868B0B31C}"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97CCA5A-885B-4854-BABB-BD68BF3280A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575529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B07845A-926E-4E08-ABA2-7FACE0AE464C}"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51D48E6-251B-4C06-9CB2-486FDA2025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9456623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46F3382-C269-4275-B30D-A6A60FD60165}" type="datetime1">
              <a:rPr lang="ru-RU">
                <a:solidFill>
                  <a:prstClr val="black">
                    <a:tint val="75000"/>
                  </a:prstClr>
                </a:solidFill>
              </a:rPr>
              <a:pPr>
                <a:defRPr/>
              </a:pPr>
              <a:t>22.02.2019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6A629A5-27DB-40DE-930C-320C8A758C2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954568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41B2846-A134-4640-8435-8BF19EC50878}" type="datetime1">
              <a:rPr lang="ru-RU">
                <a:solidFill>
                  <a:prstClr val="black">
                    <a:tint val="75000"/>
                  </a:prstClr>
                </a:solidFill>
              </a:rPr>
              <a:pPr>
                <a:defRPr/>
              </a:pPr>
              <a:t>22.02.2019</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47F1D4CA-C55A-483F-B3F8-A5B7D1A1481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4702004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9F9B19D-DE0F-429D-BBB5-028B72478678}" type="datetime1">
              <a:rPr lang="ru-RU">
                <a:solidFill>
                  <a:prstClr val="black">
                    <a:tint val="75000"/>
                  </a:prstClr>
                </a:solidFill>
              </a:rPr>
              <a:pPr>
                <a:defRPr/>
              </a:pPr>
              <a:t>22.02.2019</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2640CE1-A86B-4E57-AD14-726025414B1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7837893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49C54C7-F30A-4657-A4C7-5F3844C553F9}" type="datetime1">
              <a:rPr lang="ru-RU">
                <a:solidFill>
                  <a:prstClr val="black">
                    <a:tint val="75000"/>
                  </a:prstClr>
                </a:solidFill>
              </a:rPr>
              <a:pPr>
                <a:defRPr/>
              </a:pPr>
              <a:t>22.02.2019</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DBD5CCE9-3AA9-46A0-AD9D-AF41AD06AFC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5429471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E408B1E-3238-441A-A0C7-1D1275461664}" type="datetime1">
              <a:rPr lang="ru-RU">
                <a:solidFill>
                  <a:prstClr val="black">
                    <a:tint val="75000"/>
                  </a:prstClr>
                </a:solidFill>
              </a:rPr>
              <a:pPr>
                <a:defRPr/>
              </a:pPr>
              <a:t>22.02.2019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92B95FE-65A8-42C7-BD34-DC5B9EE5595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205758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B4EE68-F395-4E58-A1F6-607377B05626}" type="datetimeFigureOut">
              <a:rPr lang="ru-RU" smtClean="0"/>
              <a:t>22.02.2019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645F9D-CE2B-4E91-A95B-FEFBBC5728F6}" type="slidenum">
              <a:rPr lang="ru-RU" smtClean="0"/>
              <a:t>‹#›</a:t>
            </a:fld>
            <a:endParaRPr lang="ru-RU"/>
          </a:p>
        </p:txBody>
      </p:sp>
    </p:spTree>
    <p:extLst>
      <p:ext uri="{BB962C8B-B14F-4D97-AF65-F5344CB8AC3E}">
        <p14:creationId xmlns:p14="http://schemas.microsoft.com/office/powerpoint/2010/main" val="3788998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D74B215-5280-41F4-947B-70AFEDA2E1C7}" type="datetime1">
              <a:rPr lang="ru-RU">
                <a:solidFill>
                  <a:prstClr val="black">
                    <a:tint val="75000"/>
                  </a:prstClr>
                </a:solidFill>
              </a:rPr>
              <a:pPr>
                <a:defRPr/>
              </a:pPr>
              <a:t>22.02.2019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413D138-85CC-4FCB-BA55-CFC22ED0C1C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8807327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74299A3-7567-473B-9197-50996FC3F8B4}"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16BF246-6AC3-42A2-9FC7-FCD323CA76E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6510358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308A28-31CA-4584-AC92-145A5FC6A270}"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10FA217-7DB4-4564-85EB-C0FC635F261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4924240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F61752D-9F6B-4762-B9A4-522618A64A1D}"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A20C48C-ED22-41D4-8354-5F30ACCCC42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347341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6180430-CA2F-4872-8697-377868B0B31C}"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97CCA5A-885B-4854-BABB-BD68BF3280A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8424897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B07845A-926E-4E08-ABA2-7FACE0AE464C}"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51D48E6-251B-4C06-9CB2-486FDA2025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8668171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46F3382-C269-4275-B30D-A6A60FD60165}" type="datetime1">
              <a:rPr lang="ru-RU">
                <a:solidFill>
                  <a:prstClr val="black">
                    <a:tint val="75000"/>
                  </a:prstClr>
                </a:solidFill>
              </a:rPr>
              <a:pPr>
                <a:defRPr/>
              </a:pPr>
              <a:t>22.02.2019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6A629A5-27DB-40DE-930C-320C8A758C2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6992552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41B2846-A134-4640-8435-8BF19EC50878}" type="datetime1">
              <a:rPr lang="ru-RU">
                <a:solidFill>
                  <a:prstClr val="black">
                    <a:tint val="75000"/>
                  </a:prstClr>
                </a:solidFill>
              </a:rPr>
              <a:pPr>
                <a:defRPr/>
              </a:pPr>
              <a:t>22.02.2019</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47F1D4CA-C55A-483F-B3F8-A5B7D1A1481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0062186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9F9B19D-DE0F-429D-BBB5-028B72478678}" type="datetime1">
              <a:rPr lang="ru-RU">
                <a:solidFill>
                  <a:prstClr val="black">
                    <a:tint val="75000"/>
                  </a:prstClr>
                </a:solidFill>
              </a:rPr>
              <a:pPr>
                <a:defRPr/>
              </a:pPr>
              <a:t>22.02.2019</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2640CE1-A86B-4E57-AD14-726025414B1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1137383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49C54C7-F30A-4657-A4C7-5F3844C553F9}" type="datetime1">
              <a:rPr lang="ru-RU">
                <a:solidFill>
                  <a:prstClr val="black">
                    <a:tint val="75000"/>
                  </a:prstClr>
                </a:solidFill>
              </a:rPr>
              <a:pPr>
                <a:defRPr/>
              </a:pPr>
              <a:t>22.02.2019</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DBD5CCE9-3AA9-46A0-AD9D-AF41AD06AFC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330667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3B4EE68-F395-4E58-A1F6-607377B05626}" type="datetimeFigureOut">
              <a:rPr lang="ru-RU" smtClean="0"/>
              <a:t>22.02.2019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645F9D-CE2B-4E91-A95B-FEFBBC5728F6}" type="slidenum">
              <a:rPr lang="ru-RU" smtClean="0"/>
              <a:t>‹#›</a:t>
            </a:fld>
            <a:endParaRPr lang="ru-RU"/>
          </a:p>
        </p:txBody>
      </p:sp>
    </p:spTree>
    <p:extLst>
      <p:ext uri="{BB962C8B-B14F-4D97-AF65-F5344CB8AC3E}">
        <p14:creationId xmlns:p14="http://schemas.microsoft.com/office/powerpoint/2010/main" val="385070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E408B1E-3238-441A-A0C7-1D1275461664}" type="datetime1">
              <a:rPr lang="ru-RU">
                <a:solidFill>
                  <a:prstClr val="black">
                    <a:tint val="75000"/>
                  </a:prstClr>
                </a:solidFill>
              </a:rPr>
              <a:pPr>
                <a:defRPr/>
              </a:pPr>
              <a:t>22.02.2019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92B95FE-65A8-42C7-BD34-DC5B9EE5595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6200948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D74B215-5280-41F4-947B-70AFEDA2E1C7}" type="datetime1">
              <a:rPr lang="ru-RU">
                <a:solidFill>
                  <a:prstClr val="black">
                    <a:tint val="75000"/>
                  </a:prstClr>
                </a:solidFill>
              </a:rPr>
              <a:pPr>
                <a:defRPr/>
              </a:pPr>
              <a:t>22.02.2019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413D138-85CC-4FCB-BA55-CFC22ED0C1C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0753681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74299A3-7567-473B-9197-50996FC3F8B4}"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16BF246-6AC3-42A2-9FC7-FCD323CA76E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0802063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308A28-31CA-4584-AC92-145A5FC6A270}"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10FA217-7DB4-4564-85EB-C0FC635F261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2667804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F61752D-9F6B-4762-B9A4-522618A64A1D}"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A20C48C-ED22-41D4-8354-5F30ACCCC42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3923063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6180430-CA2F-4872-8697-377868B0B31C}"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97CCA5A-885B-4854-BABB-BD68BF3280A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7797432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B07845A-926E-4E08-ABA2-7FACE0AE464C}"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51D48E6-251B-4C06-9CB2-486FDA2025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2553592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46F3382-C269-4275-B30D-A6A60FD60165}" type="datetime1">
              <a:rPr lang="ru-RU">
                <a:solidFill>
                  <a:prstClr val="black">
                    <a:tint val="75000"/>
                  </a:prstClr>
                </a:solidFill>
              </a:rPr>
              <a:pPr>
                <a:defRPr/>
              </a:pPr>
              <a:t>22.02.2019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6A629A5-27DB-40DE-930C-320C8A758C2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6288623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41B2846-A134-4640-8435-8BF19EC50878}" type="datetime1">
              <a:rPr lang="ru-RU">
                <a:solidFill>
                  <a:prstClr val="black">
                    <a:tint val="75000"/>
                  </a:prstClr>
                </a:solidFill>
              </a:rPr>
              <a:pPr>
                <a:defRPr/>
              </a:pPr>
              <a:t>22.02.2019</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47F1D4CA-C55A-483F-B3F8-A5B7D1A1481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3653767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9F9B19D-DE0F-429D-BBB5-028B72478678}" type="datetime1">
              <a:rPr lang="ru-RU">
                <a:solidFill>
                  <a:prstClr val="black">
                    <a:tint val="75000"/>
                  </a:prstClr>
                </a:solidFill>
              </a:rPr>
              <a:pPr>
                <a:defRPr/>
              </a:pPr>
              <a:t>22.02.2019</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2640CE1-A86B-4E57-AD14-726025414B1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3678928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3B4EE68-F395-4E58-A1F6-607377B05626}" type="datetimeFigureOut">
              <a:rPr lang="ru-RU" smtClean="0"/>
              <a:t>22.02.2019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645F9D-CE2B-4E91-A95B-FEFBBC5728F6}" type="slidenum">
              <a:rPr lang="ru-RU" smtClean="0"/>
              <a:t>‹#›</a:t>
            </a:fld>
            <a:endParaRPr lang="ru-RU"/>
          </a:p>
        </p:txBody>
      </p:sp>
    </p:spTree>
    <p:extLst>
      <p:ext uri="{BB962C8B-B14F-4D97-AF65-F5344CB8AC3E}">
        <p14:creationId xmlns:p14="http://schemas.microsoft.com/office/powerpoint/2010/main" val="17646449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49C54C7-F30A-4657-A4C7-5F3844C553F9}" type="datetime1">
              <a:rPr lang="ru-RU">
                <a:solidFill>
                  <a:prstClr val="black">
                    <a:tint val="75000"/>
                  </a:prstClr>
                </a:solidFill>
              </a:rPr>
              <a:pPr>
                <a:defRPr/>
              </a:pPr>
              <a:t>22.02.2019</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DBD5CCE9-3AA9-46A0-AD9D-AF41AD06AFC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7824434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E408B1E-3238-441A-A0C7-1D1275461664}" type="datetime1">
              <a:rPr lang="ru-RU">
                <a:solidFill>
                  <a:prstClr val="black">
                    <a:tint val="75000"/>
                  </a:prstClr>
                </a:solidFill>
              </a:rPr>
              <a:pPr>
                <a:defRPr/>
              </a:pPr>
              <a:t>22.02.2019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92B95FE-65A8-42C7-BD34-DC5B9EE5595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979164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D74B215-5280-41F4-947B-70AFEDA2E1C7}" type="datetime1">
              <a:rPr lang="ru-RU">
                <a:solidFill>
                  <a:prstClr val="black">
                    <a:tint val="75000"/>
                  </a:prstClr>
                </a:solidFill>
              </a:rPr>
              <a:pPr>
                <a:defRPr/>
              </a:pPr>
              <a:t>22.02.2019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413D138-85CC-4FCB-BA55-CFC22ED0C1C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384573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74299A3-7567-473B-9197-50996FC3F8B4}"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16BF246-6AC3-42A2-9FC7-FCD323CA76E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4827634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308A28-31CA-4584-AC92-145A5FC6A270}"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10FA217-7DB4-4564-85EB-C0FC635F261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3070157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F61752D-9F6B-4762-B9A4-522618A64A1D}"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A20C48C-ED22-41D4-8354-5F30ACCCC42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1328498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6180430-CA2F-4872-8697-377868B0B31C}"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97CCA5A-885B-4854-BABB-BD68BF3280A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4390087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B07845A-926E-4E08-ABA2-7FACE0AE464C}"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51D48E6-251B-4C06-9CB2-486FDA2025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0876753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46F3382-C269-4275-B30D-A6A60FD60165}" type="datetime1">
              <a:rPr lang="ru-RU">
                <a:solidFill>
                  <a:prstClr val="black">
                    <a:tint val="75000"/>
                  </a:prstClr>
                </a:solidFill>
              </a:rPr>
              <a:pPr>
                <a:defRPr/>
              </a:pPr>
              <a:t>22.02.2019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6A629A5-27DB-40DE-930C-320C8A758C2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7545411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41B2846-A134-4640-8435-8BF19EC50878}" type="datetime1">
              <a:rPr lang="ru-RU">
                <a:solidFill>
                  <a:prstClr val="black">
                    <a:tint val="75000"/>
                  </a:prstClr>
                </a:solidFill>
              </a:rPr>
              <a:pPr>
                <a:defRPr/>
              </a:pPr>
              <a:t>22.02.2019</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47F1D4CA-C55A-483F-B3F8-A5B7D1A1481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06370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3B4EE68-F395-4E58-A1F6-607377B05626}" type="datetimeFigureOut">
              <a:rPr lang="ru-RU" smtClean="0"/>
              <a:t>22.02.2019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E645F9D-CE2B-4E91-A95B-FEFBBC5728F6}" type="slidenum">
              <a:rPr lang="ru-RU" smtClean="0"/>
              <a:t>‹#›</a:t>
            </a:fld>
            <a:endParaRPr lang="ru-RU"/>
          </a:p>
        </p:txBody>
      </p:sp>
    </p:spTree>
    <p:extLst>
      <p:ext uri="{BB962C8B-B14F-4D97-AF65-F5344CB8AC3E}">
        <p14:creationId xmlns:p14="http://schemas.microsoft.com/office/powerpoint/2010/main" val="12642134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9F9B19D-DE0F-429D-BBB5-028B72478678}" type="datetime1">
              <a:rPr lang="ru-RU">
                <a:solidFill>
                  <a:prstClr val="black">
                    <a:tint val="75000"/>
                  </a:prstClr>
                </a:solidFill>
              </a:rPr>
              <a:pPr>
                <a:defRPr/>
              </a:pPr>
              <a:t>22.02.2019</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2640CE1-A86B-4E57-AD14-726025414B1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9393923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49C54C7-F30A-4657-A4C7-5F3844C553F9}" type="datetime1">
              <a:rPr lang="ru-RU">
                <a:solidFill>
                  <a:prstClr val="black">
                    <a:tint val="75000"/>
                  </a:prstClr>
                </a:solidFill>
              </a:rPr>
              <a:pPr>
                <a:defRPr/>
              </a:pPr>
              <a:t>22.02.2019</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DBD5CCE9-3AA9-46A0-AD9D-AF41AD06AFC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5149292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E408B1E-3238-441A-A0C7-1D1275461664}" type="datetime1">
              <a:rPr lang="ru-RU">
                <a:solidFill>
                  <a:prstClr val="black">
                    <a:tint val="75000"/>
                  </a:prstClr>
                </a:solidFill>
              </a:rPr>
              <a:pPr>
                <a:defRPr/>
              </a:pPr>
              <a:t>22.02.2019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92B95FE-65A8-42C7-BD34-DC5B9EE5595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5540305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D74B215-5280-41F4-947B-70AFEDA2E1C7}" type="datetime1">
              <a:rPr lang="ru-RU">
                <a:solidFill>
                  <a:prstClr val="black">
                    <a:tint val="75000"/>
                  </a:prstClr>
                </a:solidFill>
              </a:rPr>
              <a:pPr>
                <a:defRPr/>
              </a:pPr>
              <a:t>22.02.2019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413D138-85CC-4FCB-BA55-CFC22ED0C1C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1628058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74299A3-7567-473B-9197-50996FC3F8B4}"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16BF246-6AC3-42A2-9FC7-FCD323CA76E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0030957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308A28-31CA-4584-AC92-145A5FC6A270}"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10FA217-7DB4-4564-85EB-C0FC635F261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6775333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F61752D-9F6B-4762-B9A4-522618A64A1D}"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A20C48C-ED22-41D4-8354-5F30ACCCC42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1901981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6180430-CA2F-4872-8697-377868B0B31C}"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97CCA5A-885B-4854-BABB-BD68BF3280A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0957479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B07845A-926E-4E08-ABA2-7FACE0AE464C}"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51D48E6-251B-4C06-9CB2-486FDA2025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1241318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46F3382-C269-4275-B30D-A6A60FD60165}" type="datetime1">
              <a:rPr lang="ru-RU">
                <a:solidFill>
                  <a:prstClr val="black">
                    <a:tint val="75000"/>
                  </a:prstClr>
                </a:solidFill>
              </a:rPr>
              <a:pPr>
                <a:defRPr/>
              </a:pPr>
              <a:t>22.02.2019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6A629A5-27DB-40DE-930C-320C8A758C2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881651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3B4EE68-F395-4E58-A1F6-607377B05626}" type="datetimeFigureOut">
              <a:rPr lang="ru-RU" smtClean="0"/>
              <a:t>22.02.2019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E645F9D-CE2B-4E91-A95B-FEFBBC5728F6}" type="slidenum">
              <a:rPr lang="ru-RU" smtClean="0"/>
              <a:t>‹#›</a:t>
            </a:fld>
            <a:endParaRPr lang="ru-RU"/>
          </a:p>
        </p:txBody>
      </p:sp>
    </p:spTree>
    <p:extLst>
      <p:ext uri="{BB962C8B-B14F-4D97-AF65-F5344CB8AC3E}">
        <p14:creationId xmlns:p14="http://schemas.microsoft.com/office/powerpoint/2010/main" val="23242069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41B2846-A134-4640-8435-8BF19EC50878}" type="datetime1">
              <a:rPr lang="ru-RU">
                <a:solidFill>
                  <a:prstClr val="black">
                    <a:tint val="75000"/>
                  </a:prstClr>
                </a:solidFill>
              </a:rPr>
              <a:pPr>
                <a:defRPr/>
              </a:pPr>
              <a:t>22.02.2019</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47F1D4CA-C55A-483F-B3F8-A5B7D1A1481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9638856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9F9B19D-DE0F-429D-BBB5-028B72478678}" type="datetime1">
              <a:rPr lang="ru-RU">
                <a:solidFill>
                  <a:prstClr val="black">
                    <a:tint val="75000"/>
                  </a:prstClr>
                </a:solidFill>
              </a:rPr>
              <a:pPr>
                <a:defRPr/>
              </a:pPr>
              <a:t>22.02.2019</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2640CE1-A86B-4E57-AD14-726025414B1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3652760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49C54C7-F30A-4657-A4C7-5F3844C553F9}" type="datetime1">
              <a:rPr lang="ru-RU">
                <a:solidFill>
                  <a:prstClr val="black">
                    <a:tint val="75000"/>
                  </a:prstClr>
                </a:solidFill>
              </a:rPr>
              <a:pPr>
                <a:defRPr/>
              </a:pPr>
              <a:t>22.02.2019</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DBD5CCE9-3AA9-46A0-AD9D-AF41AD06AFC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0391725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E408B1E-3238-441A-A0C7-1D1275461664}" type="datetime1">
              <a:rPr lang="ru-RU">
                <a:solidFill>
                  <a:prstClr val="black">
                    <a:tint val="75000"/>
                  </a:prstClr>
                </a:solidFill>
              </a:rPr>
              <a:pPr>
                <a:defRPr/>
              </a:pPr>
              <a:t>22.02.2019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92B95FE-65A8-42C7-BD34-DC5B9EE5595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7276559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D74B215-5280-41F4-947B-70AFEDA2E1C7}" type="datetime1">
              <a:rPr lang="ru-RU">
                <a:solidFill>
                  <a:prstClr val="black">
                    <a:tint val="75000"/>
                  </a:prstClr>
                </a:solidFill>
              </a:rPr>
              <a:pPr>
                <a:defRPr/>
              </a:pPr>
              <a:t>22.02.2019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413D138-85CC-4FCB-BA55-CFC22ED0C1C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0645525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74299A3-7567-473B-9197-50996FC3F8B4}"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16BF246-6AC3-42A2-9FC7-FCD323CA76E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7915862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308A28-31CA-4584-AC92-145A5FC6A270}"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10FA217-7DB4-4564-85EB-C0FC635F261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9969803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F61752D-9F6B-4762-B9A4-522618A64A1D}"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A20C48C-ED22-41D4-8354-5F30ACCCC42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9416438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6180430-CA2F-4872-8697-377868B0B31C}"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97CCA5A-885B-4854-BABB-BD68BF3280A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5278030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B07845A-926E-4E08-ABA2-7FACE0AE464C}"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51D48E6-251B-4C06-9CB2-486FDA2025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005176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B4EE68-F395-4E58-A1F6-607377B05626}" type="datetimeFigureOut">
              <a:rPr lang="ru-RU" smtClean="0"/>
              <a:t>22.02.2019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E645F9D-CE2B-4E91-A95B-FEFBBC5728F6}" type="slidenum">
              <a:rPr lang="ru-RU" smtClean="0"/>
              <a:t>‹#›</a:t>
            </a:fld>
            <a:endParaRPr lang="ru-RU"/>
          </a:p>
        </p:txBody>
      </p:sp>
    </p:spTree>
    <p:extLst>
      <p:ext uri="{BB962C8B-B14F-4D97-AF65-F5344CB8AC3E}">
        <p14:creationId xmlns:p14="http://schemas.microsoft.com/office/powerpoint/2010/main" val="2309046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46F3382-C269-4275-B30D-A6A60FD60165}" type="datetime1">
              <a:rPr lang="ru-RU">
                <a:solidFill>
                  <a:prstClr val="black">
                    <a:tint val="75000"/>
                  </a:prstClr>
                </a:solidFill>
              </a:rPr>
              <a:pPr>
                <a:defRPr/>
              </a:pPr>
              <a:t>22.02.2019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6A629A5-27DB-40DE-930C-320C8A758C2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96256226"/>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41B2846-A134-4640-8435-8BF19EC50878}" type="datetime1">
              <a:rPr lang="ru-RU">
                <a:solidFill>
                  <a:prstClr val="black">
                    <a:tint val="75000"/>
                  </a:prstClr>
                </a:solidFill>
              </a:rPr>
              <a:pPr>
                <a:defRPr/>
              </a:pPr>
              <a:t>22.02.2019</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47F1D4CA-C55A-483F-B3F8-A5B7D1A1481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6249505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9F9B19D-DE0F-429D-BBB5-028B72478678}" type="datetime1">
              <a:rPr lang="ru-RU">
                <a:solidFill>
                  <a:prstClr val="black">
                    <a:tint val="75000"/>
                  </a:prstClr>
                </a:solidFill>
              </a:rPr>
              <a:pPr>
                <a:defRPr/>
              </a:pPr>
              <a:t>22.02.2019</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2640CE1-A86B-4E57-AD14-726025414B1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1443695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49C54C7-F30A-4657-A4C7-5F3844C553F9}" type="datetime1">
              <a:rPr lang="ru-RU">
                <a:solidFill>
                  <a:prstClr val="black">
                    <a:tint val="75000"/>
                  </a:prstClr>
                </a:solidFill>
              </a:rPr>
              <a:pPr>
                <a:defRPr/>
              </a:pPr>
              <a:t>22.02.2019</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DBD5CCE9-3AA9-46A0-AD9D-AF41AD06AFC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8524537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E408B1E-3238-441A-A0C7-1D1275461664}" type="datetime1">
              <a:rPr lang="ru-RU">
                <a:solidFill>
                  <a:prstClr val="black">
                    <a:tint val="75000"/>
                  </a:prstClr>
                </a:solidFill>
              </a:rPr>
              <a:pPr>
                <a:defRPr/>
              </a:pPr>
              <a:t>22.02.2019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92B95FE-65A8-42C7-BD34-DC5B9EE5595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0400245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D74B215-5280-41F4-947B-70AFEDA2E1C7}" type="datetime1">
              <a:rPr lang="ru-RU">
                <a:solidFill>
                  <a:prstClr val="black">
                    <a:tint val="75000"/>
                  </a:prstClr>
                </a:solidFill>
              </a:rPr>
              <a:pPr>
                <a:defRPr/>
              </a:pPr>
              <a:t>22.02.2019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413D138-85CC-4FCB-BA55-CFC22ED0C1C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2188047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74299A3-7567-473B-9197-50996FC3F8B4}"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16BF246-6AC3-42A2-9FC7-FCD323CA76E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7226569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308A28-31CA-4584-AC92-145A5FC6A270}"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10FA217-7DB4-4564-85EB-C0FC635F261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6426237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C4A318E-3755-4D79-ACED-516DB4447C54}"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4BEB919-64DB-4ADD-B62E-BF0F6CD41AC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7739521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69B4819-A572-4AAE-A9B9-EF535BE23D7F}"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EAFBCDA-3E78-42B9-8A82-6BD07A86788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5014757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3B4EE68-F395-4E58-A1F6-607377B05626}" type="datetimeFigureOut">
              <a:rPr lang="ru-RU" smtClean="0"/>
              <a:t>22.02.2019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645F9D-CE2B-4E91-A95B-FEFBBC5728F6}" type="slidenum">
              <a:rPr lang="ru-RU" smtClean="0"/>
              <a:t>‹#›</a:t>
            </a:fld>
            <a:endParaRPr lang="ru-RU"/>
          </a:p>
        </p:txBody>
      </p:sp>
    </p:spTree>
    <p:extLst>
      <p:ext uri="{BB962C8B-B14F-4D97-AF65-F5344CB8AC3E}">
        <p14:creationId xmlns:p14="http://schemas.microsoft.com/office/powerpoint/2010/main" val="38376801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967F774-90E6-44F2-BD20-DF3C90F70988}"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313D1FC-9024-4CA4-988D-269EF298070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836241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7845CBE-8730-4140-B921-847D1CE50EC3}" type="datetime1">
              <a:rPr lang="ru-RU">
                <a:solidFill>
                  <a:prstClr val="black">
                    <a:tint val="75000"/>
                  </a:prstClr>
                </a:solidFill>
              </a:rPr>
              <a:pPr>
                <a:defRPr/>
              </a:pPr>
              <a:t>22.02.2019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465A45F-9868-4DC5-8571-F9018004EA0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3497043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F469E9D-6F13-4F15-92C7-024822944D13}" type="datetime1">
              <a:rPr lang="ru-RU">
                <a:solidFill>
                  <a:prstClr val="black">
                    <a:tint val="75000"/>
                  </a:prstClr>
                </a:solidFill>
              </a:rPr>
              <a:pPr>
                <a:defRPr/>
              </a:pPr>
              <a:t>22.02.2019</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69BA5656-071C-48C1-A6DE-2F591490784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7334202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6BB7DC9-43D2-49F2-820A-BA40175099FB}" type="datetime1">
              <a:rPr lang="ru-RU">
                <a:solidFill>
                  <a:prstClr val="black">
                    <a:tint val="75000"/>
                  </a:prstClr>
                </a:solidFill>
              </a:rPr>
              <a:pPr>
                <a:defRPr/>
              </a:pPr>
              <a:t>22.02.2019</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91B72F24-68E4-4FDA-8A43-F549AAE4338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1123709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FF9DCA6-525E-42D3-A6F8-98F60522779D}" type="datetime1">
              <a:rPr lang="ru-RU">
                <a:solidFill>
                  <a:prstClr val="black">
                    <a:tint val="75000"/>
                  </a:prstClr>
                </a:solidFill>
              </a:rPr>
              <a:pPr>
                <a:defRPr/>
              </a:pPr>
              <a:t>22.02.2019</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958C6766-68F6-440D-9756-2C91F92157A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55750792"/>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7A3F9E1-F126-48D7-9AEB-EEDEC2382627}" type="datetime1">
              <a:rPr lang="ru-RU">
                <a:solidFill>
                  <a:prstClr val="black">
                    <a:tint val="75000"/>
                  </a:prstClr>
                </a:solidFill>
              </a:rPr>
              <a:pPr>
                <a:defRPr/>
              </a:pPr>
              <a:t>22.02.2019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115C111-5E50-4E45-B939-980DA701C39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7723123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A2BFC26-38DD-482E-A148-E41574F5F461}" type="datetime1">
              <a:rPr lang="ru-RU">
                <a:solidFill>
                  <a:prstClr val="black">
                    <a:tint val="75000"/>
                  </a:prstClr>
                </a:solidFill>
              </a:rPr>
              <a:pPr>
                <a:defRPr/>
              </a:pPr>
              <a:t>22.02.2019</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1E5977C-C882-4D1D-98E1-7AC356297FB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3899087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E814B31-067D-4088-9B1E-1B6D6C34BF97}"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58736A8-0629-4F7C-8C1D-359F34CA8BB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2164136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53C5A3B-E93C-46B1-8775-0C22EC48387F}"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F02C376-27FF-4ED0-AD91-728D11465B2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319328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3B4EE68-F395-4E58-A1F6-607377B05626}" type="datetimeFigureOut">
              <a:rPr lang="ru-RU" smtClean="0"/>
              <a:t>22.02.2019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645F9D-CE2B-4E91-A95B-FEFBBC5728F6}" type="slidenum">
              <a:rPr lang="ru-RU" smtClean="0"/>
              <a:t>‹#›</a:t>
            </a:fld>
            <a:endParaRPr lang="ru-RU"/>
          </a:p>
        </p:txBody>
      </p:sp>
    </p:spTree>
    <p:extLst>
      <p:ext uri="{BB962C8B-B14F-4D97-AF65-F5344CB8AC3E}">
        <p14:creationId xmlns:p14="http://schemas.microsoft.com/office/powerpoint/2010/main" val="25676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4EE68-F395-4E58-A1F6-607377B05626}" type="datetimeFigureOut">
              <a:rPr lang="ru-RU" smtClean="0"/>
              <a:t>22.02.2019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45F9D-CE2B-4E91-A95B-FEFBBC5728F6}" type="slidenum">
              <a:rPr lang="ru-RU" smtClean="0"/>
              <a:t>‹#›</a:t>
            </a:fld>
            <a:endParaRPr lang="ru-RU"/>
          </a:p>
        </p:txBody>
      </p:sp>
    </p:spTree>
    <p:extLst>
      <p:ext uri="{BB962C8B-B14F-4D97-AF65-F5344CB8AC3E}">
        <p14:creationId xmlns:p14="http://schemas.microsoft.com/office/powerpoint/2010/main" val="2514148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543E6E4-25B2-4D54-8B3C-8977261E53CD}"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6D6A7CE-48DC-4746-881F-430C167B6767}" type="slidenum">
              <a:rPr lang="ru-RU">
                <a:solidFill>
                  <a:prstClr val="black">
                    <a:tint val="75000"/>
                  </a:prstClr>
                </a:solidFill>
              </a:rPr>
              <a:pPr>
                <a:defRPr/>
              </a:pPr>
              <a:t>‹#›</a:t>
            </a:fld>
            <a:endParaRPr lang="ru-RU">
              <a:solidFill>
                <a:prstClr val="black">
                  <a:tint val="75000"/>
                </a:prstClr>
              </a:solidFill>
            </a:endParaRPr>
          </a:p>
        </p:txBody>
      </p:sp>
      <p:pic>
        <p:nvPicPr>
          <p:cNvPr id="1031" name="Рисунок 6" descr="back.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095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543E6E4-25B2-4D54-8B3C-8977261E53CD}"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6D6A7CE-48DC-4746-881F-430C167B6767}" type="slidenum">
              <a:rPr lang="ru-RU">
                <a:solidFill>
                  <a:prstClr val="black">
                    <a:tint val="75000"/>
                  </a:prstClr>
                </a:solidFill>
              </a:rPr>
              <a:pPr>
                <a:defRPr/>
              </a:pPr>
              <a:t>‹#›</a:t>
            </a:fld>
            <a:endParaRPr lang="ru-RU">
              <a:solidFill>
                <a:prstClr val="black">
                  <a:tint val="75000"/>
                </a:prstClr>
              </a:solidFill>
            </a:endParaRPr>
          </a:p>
        </p:txBody>
      </p:sp>
      <p:pic>
        <p:nvPicPr>
          <p:cNvPr id="1031" name="Рисунок 6" descr="back.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288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543E6E4-25B2-4D54-8B3C-8977261E53CD}"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6D6A7CE-48DC-4746-881F-430C167B6767}" type="slidenum">
              <a:rPr lang="ru-RU">
                <a:solidFill>
                  <a:prstClr val="black">
                    <a:tint val="75000"/>
                  </a:prstClr>
                </a:solidFill>
              </a:rPr>
              <a:pPr>
                <a:defRPr/>
              </a:pPr>
              <a:t>‹#›</a:t>
            </a:fld>
            <a:endParaRPr lang="ru-RU">
              <a:solidFill>
                <a:prstClr val="black">
                  <a:tint val="75000"/>
                </a:prstClr>
              </a:solidFill>
            </a:endParaRPr>
          </a:p>
        </p:txBody>
      </p:sp>
      <p:pic>
        <p:nvPicPr>
          <p:cNvPr id="1031" name="Рисунок 6" descr="back.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1813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543E6E4-25B2-4D54-8B3C-8977261E53CD}"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6D6A7CE-48DC-4746-881F-430C167B6767}" type="slidenum">
              <a:rPr lang="ru-RU">
                <a:solidFill>
                  <a:prstClr val="black">
                    <a:tint val="75000"/>
                  </a:prstClr>
                </a:solidFill>
              </a:rPr>
              <a:pPr>
                <a:defRPr/>
              </a:pPr>
              <a:t>‹#›</a:t>
            </a:fld>
            <a:endParaRPr lang="ru-RU">
              <a:solidFill>
                <a:prstClr val="black">
                  <a:tint val="75000"/>
                </a:prstClr>
              </a:solidFill>
            </a:endParaRPr>
          </a:p>
        </p:txBody>
      </p:sp>
      <p:pic>
        <p:nvPicPr>
          <p:cNvPr id="1031" name="Рисунок 6" descr="back.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5213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543E6E4-25B2-4D54-8B3C-8977261E53CD}"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6D6A7CE-48DC-4746-881F-430C167B6767}" type="slidenum">
              <a:rPr lang="ru-RU">
                <a:solidFill>
                  <a:prstClr val="black">
                    <a:tint val="75000"/>
                  </a:prstClr>
                </a:solidFill>
              </a:rPr>
              <a:pPr>
                <a:defRPr/>
              </a:pPr>
              <a:t>‹#›</a:t>
            </a:fld>
            <a:endParaRPr lang="ru-RU">
              <a:solidFill>
                <a:prstClr val="black">
                  <a:tint val="75000"/>
                </a:prstClr>
              </a:solidFill>
            </a:endParaRPr>
          </a:p>
        </p:txBody>
      </p:sp>
      <p:pic>
        <p:nvPicPr>
          <p:cNvPr id="1031" name="Рисунок 6" descr="back.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70761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543E6E4-25B2-4D54-8B3C-8977261E53CD}"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6D6A7CE-48DC-4746-881F-430C167B6767}" type="slidenum">
              <a:rPr lang="ru-RU">
                <a:solidFill>
                  <a:prstClr val="black">
                    <a:tint val="75000"/>
                  </a:prstClr>
                </a:solidFill>
              </a:rPr>
              <a:pPr>
                <a:defRPr/>
              </a:pPr>
              <a:t>‹#›</a:t>
            </a:fld>
            <a:endParaRPr lang="ru-RU">
              <a:solidFill>
                <a:prstClr val="black">
                  <a:tint val="75000"/>
                </a:prstClr>
              </a:solidFill>
            </a:endParaRPr>
          </a:p>
        </p:txBody>
      </p:sp>
      <p:pic>
        <p:nvPicPr>
          <p:cNvPr id="1031" name="Рисунок 6" descr="back.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92933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C8E2EA0-D438-4B6B-9ADD-1F7F9A9D573A}" type="datetime1">
              <a:rPr lang="ru-RU">
                <a:solidFill>
                  <a:prstClr val="black">
                    <a:tint val="75000"/>
                  </a:prstClr>
                </a:solidFill>
              </a:rPr>
              <a:pPr>
                <a:defRPr/>
              </a:pPr>
              <a:t>22.02.2019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903E7-45BF-467C-B67F-8AE9BA9F3394}" type="slidenum">
              <a:rPr lang="ru-RU">
                <a:solidFill>
                  <a:prstClr val="black">
                    <a:tint val="75000"/>
                  </a:prstClr>
                </a:solidFill>
              </a:rPr>
              <a:pPr>
                <a:defRPr/>
              </a:pPr>
              <a:t>‹#›</a:t>
            </a:fld>
            <a:endParaRPr lang="ru-RU">
              <a:solidFill>
                <a:prstClr val="black">
                  <a:tint val="75000"/>
                </a:prstClr>
              </a:solidFill>
            </a:endParaRPr>
          </a:p>
        </p:txBody>
      </p:sp>
      <p:pic>
        <p:nvPicPr>
          <p:cNvPr id="1031" name="Рисунок 6" descr="back.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78251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227CDE1F-9B97-4EB6-824E-89054E644968}" type="slidenum">
              <a:rPr lang="ru-RU" smtClean="0">
                <a:solidFill>
                  <a:prstClr val="black">
                    <a:tint val="75000"/>
                  </a:prstClr>
                </a:solidFill>
              </a:rPr>
              <a:pPr>
                <a:defRPr/>
              </a:pPr>
              <a:t>1</a:t>
            </a:fld>
            <a:endParaRPr lang="ru-RU">
              <a:solidFill>
                <a:prstClr val="black">
                  <a:tint val="75000"/>
                </a:prstClr>
              </a:solidFill>
            </a:endParaRPr>
          </a:p>
        </p:txBody>
      </p:sp>
      <p:sp>
        <p:nvSpPr>
          <p:cNvPr id="2" name="Прямоугольник 1"/>
          <p:cNvSpPr/>
          <p:nvPr/>
        </p:nvSpPr>
        <p:spPr>
          <a:xfrm>
            <a:off x="1043608" y="908720"/>
            <a:ext cx="7162272" cy="954107"/>
          </a:xfrm>
          <a:prstGeom prst="rect">
            <a:avLst/>
          </a:prstGeom>
        </p:spPr>
        <p:txBody>
          <a:bodyPr wrap="square">
            <a:spAutoFit/>
          </a:bodyPr>
          <a:lstStyle/>
          <a:p>
            <a:endParaRPr lang="ru-RU" sz="2800" dirty="0" smtClean="0">
              <a:latin typeface="Appetite New" pitchFamily="50" charset="0"/>
            </a:endParaRPr>
          </a:p>
          <a:p>
            <a:endParaRPr lang="ru-RU" sz="2800" dirty="0">
              <a:latin typeface="Appetite New" pitchFamily="50" charset="0"/>
            </a:endParaRPr>
          </a:p>
        </p:txBody>
      </p:sp>
      <p:sp>
        <p:nvSpPr>
          <p:cNvPr id="4" name="Прямоугольник 3"/>
          <p:cNvSpPr/>
          <p:nvPr/>
        </p:nvSpPr>
        <p:spPr>
          <a:xfrm>
            <a:off x="1006561" y="-55419"/>
            <a:ext cx="7162272" cy="6401753"/>
          </a:xfrm>
          <a:prstGeom prst="rect">
            <a:avLst/>
          </a:prstGeom>
        </p:spPr>
        <p:txBody>
          <a:bodyPr wrap="square">
            <a:spAutoFit/>
          </a:bodyPr>
          <a:lstStyle/>
          <a:p>
            <a:pPr algn="ct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Тема: </a:t>
            </a:r>
            <a:r>
              <a:rPr lang="ru-RU" sz="28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Взаємодія</a:t>
            </a: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регуляторних</a:t>
            </a: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систем </a:t>
            </a:r>
            <a:r>
              <a:rPr lang="ru-RU" sz="28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організму</a:t>
            </a: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r>
              <a:rPr lang="ru-RU" dirty="0" smtClean="0">
                <a:latin typeface="Appetite New" pitchFamily="50" charset="0"/>
              </a:rPr>
              <a:t>Мета: </a:t>
            </a:r>
          </a:p>
          <a:p>
            <a:r>
              <a:rPr lang="ru-RU" sz="2800" b="1" dirty="0" err="1" smtClean="0">
                <a:solidFill>
                  <a:schemeClr val="tx2">
                    <a:lumMod val="75000"/>
                  </a:schemeClr>
                </a:solidFill>
              </a:rPr>
              <a:t>Сформувати</a:t>
            </a:r>
            <a:r>
              <a:rPr lang="ru-RU" sz="2800" b="1" dirty="0" smtClean="0">
                <a:solidFill>
                  <a:schemeClr val="tx2">
                    <a:lumMod val="75000"/>
                  </a:schemeClr>
                </a:solidFill>
              </a:rPr>
              <a:t> </a:t>
            </a:r>
            <a:r>
              <a:rPr lang="ru-RU" sz="2800" b="1" dirty="0" err="1" smtClean="0">
                <a:solidFill>
                  <a:schemeClr val="tx2">
                    <a:lumMod val="75000"/>
                  </a:schemeClr>
                </a:solidFill>
              </a:rPr>
              <a:t>поняття</a:t>
            </a:r>
            <a:r>
              <a:rPr lang="ru-RU" sz="2800" b="1" dirty="0" smtClean="0">
                <a:solidFill>
                  <a:schemeClr val="tx2">
                    <a:lumMod val="75000"/>
                  </a:schemeClr>
                </a:solidFill>
              </a:rPr>
              <a:t> про :</a:t>
            </a:r>
          </a:p>
          <a:p>
            <a:pPr marL="285750" indent="-285750">
              <a:buFont typeface="Arial" panose="020B0604020202020204" pitchFamily="34" charset="0"/>
              <a:buChar char="•"/>
            </a:pPr>
            <a:r>
              <a:rPr lang="ru-RU" sz="2800" b="1" dirty="0" smtClean="0">
                <a:solidFill>
                  <a:schemeClr val="tx2">
                    <a:lumMod val="75000"/>
                  </a:schemeClr>
                </a:solidFill>
              </a:rPr>
              <a:t> </a:t>
            </a:r>
            <a:r>
              <a:rPr lang="ru-RU" sz="2800" b="1" dirty="0" err="1" smtClean="0">
                <a:solidFill>
                  <a:schemeClr val="tx2">
                    <a:lumMod val="75000"/>
                  </a:schemeClr>
                </a:solidFill>
              </a:rPr>
              <a:t>взаємозв’язок</a:t>
            </a:r>
            <a:r>
              <a:rPr lang="ru-RU" sz="2800" b="1" dirty="0" smtClean="0">
                <a:solidFill>
                  <a:schemeClr val="tx2">
                    <a:lumMod val="75000"/>
                  </a:schemeClr>
                </a:solidFill>
              </a:rPr>
              <a:t> </a:t>
            </a:r>
            <a:r>
              <a:rPr lang="ru-RU" sz="2800" b="1" dirty="0" err="1" smtClean="0">
                <a:solidFill>
                  <a:schemeClr val="tx2">
                    <a:lumMod val="75000"/>
                  </a:schemeClr>
                </a:solidFill>
              </a:rPr>
              <a:t>нервової</a:t>
            </a:r>
            <a:r>
              <a:rPr lang="ru-RU" sz="2800" b="1" dirty="0" smtClean="0">
                <a:solidFill>
                  <a:schemeClr val="tx2">
                    <a:lumMod val="75000"/>
                  </a:schemeClr>
                </a:solidFill>
              </a:rPr>
              <a:t> та </a:t>
            </a:r>
            <a:r>
              <a:rPr lang="ru-RU" sz="2800" b="1" dirty="0" err="1" smtClean="0">
                <a:solidFill>
                  <a:schemeClr val="tx2">
                    <a:lumMod val="75000"/>
                  </a:schemeClr>
                </a:solidFill>
              </a:rPr>
              <a:t>ендокринної</a:t>
            </a:r>
            <a:r>
              <a:rPr lang="ru-RU" sz="2800" b="1" dirty="0" smtClean="0">
                <a:solidFill>
                  <a:schemeClr val="tx2">
                    <a:lumMod val="75000"/>
                  </a:schemeClr>
                </a:solidFill>
              </a:rPr>
              <a:t> </a:t>
            </a:r>
            <a:r>
              <a:rPr lang="ru-RU" sz="2800" b="1" dirty="0" err="1" smtClean="0">
                <a:solidFill>
                  <a:schemeClr val="tx2">
                    <a:lumMod val="75000"/>
                  </a:schemeClr>
                </a:solidFill>
              </a:rPr>
              <a:t>регуляцій</a:t>
            </a:r>
            <a:r>
              <a:rPr lang="ru-RU" sz="2800" b="1" dirty="0" smtClean="0">
                <a:solidFill>
                  <a:schemeClr val="tx2">
                    <a:lumMod val="75000"/>
                  </a:schemeClr>
                </a:solidFill>
              </a:rPr>
              <a:t>  в  </a:t>
            </a:r>
            <a:r>
              <a:rPr lang="ru-RU" sz="2800" b="1" dirty="0" err="1" smtClean="0">
                <a:solidFill>
                  <a:schemeClr val="tx2">
                    <a:lumMod val="75000"/>
                  </a:schemeClr>
                </a:solidFill>
              </a:rPr>
              <a:t>організмі</a:t>
            </a:r>
            <a:r>
              <a:rPr lang="ru-RU" sz="2800" b="1" dirty="0" smtClean="0">
                <a:solidFill>
                  <a:schemeClr val="tx2">
                    <a:lumMod val="75000"/>
                  </a:schemeClr>
                </a:solidFill>
              </a:rPr>
              <a:t> </a:t>
            </a:r>
            <a:r>
              <a:rPr lang="ru-RU" sz="2800" b="1" dirty="0" err="1" smtClean="0">
                <a:solidFill>
                  <a:schemeClr val="tx2">
                    <a:lumMod val="75000"/>
                  </a:schemeClr>
                </a:solidFill>
              </a:rPr>
              <a:t>людини</a:t>
            </a:r>
            <a:endParaRPr lang="ru-RU" sz="2800" b="1" dirty="0" smtClean="0">
              <a:solidFill>
                <a:schemeClr val="tx2">
                  <a:lumMod val="75000"/>
                </a:schemeClr>
              </a:solidFill>
            </a:endParaRPr>
          </a:p>
          <a:p>
            <a:pPr marL="285750" indent="-285750">
              <a:buFont typeface="Arial" panose="020B0604020202020204" pitchFamily="34" charset="0"/>
              <a:buChar char="•"/>
            </a:pPr>
            <a:r>
              <a:rPr lang="ru-RU" sz="2800" b="1" dirty="0" smtClean="0">
                <a:solidFill>
                  <a:schemeClr val="tx2">
                    <a:lumMod val="75000"/>
                  </a:schemeClr>
                </a:solidFill>
              </a:rPr>
              <a:t> </a:t>
            </a:r>
            <a:r>
              <a:rPr lang="ru-RU" sz="2800" b="1" dirty="0" err="1" smtClean="0">
                <a:solidFill>
                  <a:schemeClr val="tx2">
                    <a:lumMod val="75000"/>
                  </a:schemeClr>
                </a:solidFill>
              </a:rPr>
              <a:t>узгодженість</a:t>
            </a:r>
            <a:r>
              <a:rPr lang="ru-RU" sz="2800" b="1" dirty="0" smtClean="0">
                <a:solidFill>
                  <a:schemeClr val="tx2">
                    <a:lumMod val="75000"/>
                  </a:schemeClr>
                </a:solidFill>
              </a:rPr>
              <a:t> </a:t>
            </a:r>
            <a:r>
              <a:rPr lang="ru-RU" sz="2800" b="1" dirty="0" err="1" smtClean="0">
                <a:solidFill>
                  <a:schemeClr val="tx2">
                    <a:lumMod val="75000"/>
                  </a:schemeClr>
                </a:solidFill>
              </a:rPr>
              <a:t>регуляції</a:t>
            </a:r>
            <a:r>
              <a:rPr lang="ru-RU" sz="2800" b="1" dirty="0" smtClean="0">
                <a:solidFill>
                  <a:schemeClr val="tx2">
                    <a:lumMod val="75000"/>
                  </a:schemeClr>
                </a:solidFill>
              </a:rPr>
              <a:t> </a:t>
            </a:r>
            <a:r>
              <a:rPr lang="ru-RU" sz="2800" b="1" dirty="0" err="1" smtClean="0">
                <a:solidFill>
                  <a:schemeClr val="tx2">
                    <a:lumMod val="75000"/>
                  </a:schemeClr>
                </a:solidFill>
              </a:rPr>
              <a:t>функцій</a:t>
            </a:r>
            <a:r>
              <a:rPr lang="ru-RU" sz="2800" b="1" dirty="0" smtClean="0">
                <a:solidFill>
                  <a:schemeClr val="tx2">
                    <a:lumMod val="75000"/>
                  </a:schemeClr>
                </a:solidFill>
              </a:rPr>
              <a:t> в </a:t>
            </a:r>
            <a:r>
              <a:rPr lang="ru-RU" sz="2800" b="1" dirty="0" err="1" smtClean="0">
                <a:solidFill>
                  <a:schemeClr val="tx2">
                    <a:lumMod val="75000"/>
                  </a:schemeClr>
                </a:solidFill>
              </a:rPr>
              <a:t>організмі</a:t>
            </a:r>
            <a:r>
              <a:rPr lang="ru-RU" sz="2800" b="1" dirty="0" smtClean="0">
                <a:solidFill>
                  <a:schemeClr val="tx2">
                    <a:lumMod val="75000"/>
                  </a:schemeClr>
                </a:solidFill>
              </a:rPr>
              <a:t>	</a:t>
            </a:r>
            <a:endParaRPr lang="ru-RU" sz="2800" b="1" dirty="0">
              <a:solidFill>
                <a:schemeClr val="tx2">
                  <a:lumMod val="75000"/>
                </a:schemeClr>
              </a:solidFill>
            </a:endParaRPr>
          </a:p>
          <a:p>
            <a:pPr marL="285750" indent="-285750">
              <a:buFont typeface="Arial" panose="020B0604020202020204" pitchFamily="34" charset="0"/>
              <a:buChar char="•"/>
            </a:pPr>
            <a:r>
              <a:rPr lang="ru-RU" sz="2800" b="1" dirty="0" err="1" smtClean="0">
                <a:solidFill>
                  <a:schemeClr val="tx2">
                    <a:lumMod val="75000"/>
                  </a:schemeClr>
                </a:solidFill>
              </a:rPr>
              <a:t>стрес</a:t>
            </a:r>
            <a:endParaRPr lang="ru-RU" sz="2800" b="1" dirty="0" smtClean="0">
              <a:solidFill>
                <a:schemeClr val="tx2">
                  <a:lumMod val="75000"/>
                </a:schemeClr>
              </a:solidFill>
            </a:endParaRPr>
          </a:p>
          <a:p>
            <a:pPr marL="285750" indent="-285750">
              <a:buFont typeface="Arial" panose="020B0604020202020204" pitchFamily="34" charset="0"/>
              <a:buChar char="•"/>
            </a:pPr>
            <a:r>
              <a:rPr lang="ru-RU" sz="2800" b="1" dirty="0" err="1" smtClean="0">
                <a:solidFill>
                  <a:schemeClr val="tx2">
                    <a:lumMod val="75000"/>
                  </a:schemeClr>
                </a:solidFill>
              </a:rPr>
              <a:t>реакції</a:t>
            </a:r>
            <a:r>
              <a:rPr lang="ru-RU" sz="2800" b="1" dirty="0" smtClean="0">
                <a:solidFill>
                  <a:schemeClr val="tx2">
                    <a:lumMod val="75000"/>
                  </a:schemeClr>
                </a:solidFill>
              </a:rPr>
              <a:t> </a:t>
            </a:r>
            <a:r>
              <a:rPr lang="ru-RU" sz="2800" b="1" dirty="0" err="1" smtClean="0">
                <a:solidFill>
                  <a:schemeClr val="tx2">
                    <a:lumMod val="75000"/>
                  </a:schemeClr>
                </a:solidFill>
              </a:rPr>
              <a:t>нервової</a:t>
            </a:r>
            <a:r>
              <a:rPr lang="ru-RU" sz="2800" b="1" dirty="0" smtClean="0">
                <a:solidFill>
                  <a:schemeClr val="tx2">
                    <a:lumMod val="75000"/>
                  </a:schemeClr>
                </a:solidFill>
              </a:rPr>
              <a:t> </a:t>
            </a:r>
            <a:r>
              <a:rPr lang="ru-RU" sz="2800" b="1" dirty="0" err="1" smtClean="0">
                <a:solidFill>
                  <a:schemeClr val="tx2">
                    <a:lumMod val="75000"/>
                  </a:schemeClr>
                </a:solidFill>
              </a:rPr>
              <a:t>системи</a:t>
            </a:r>
            <a:r>
              <a:rPr lang="ru-RU" sz="2800" b="1" dirty="0" smtClean="0">
                <a:solidFill>
                  <a:schemeClr val="tx2">
                    <a:lumMod val="75000"/>
                  </a:schemeClr>
                </a:solidFill>
              </a:rPr>
              <a:t> </a:t>
            </a:r>
            <a:r>
              <a:rPr lang="ru-RU" sz="2800" b="1" dirty="0" err="1" smtClean="0">
                <a:solidFill>
                  <a:schemeClr val="tx2">
                    <a:lumMod val="75000"/>
                  </a:schemeClr>
                </a:solidFill>
              </a:rPr>
              <a:t>людини</a:t>
            </a:r>
            <a:r>
              <a:rPr lang="ru-RU" sz="2800" b="1" dirty="0" smtClean="0">
                <a:solidFill>
                  <a:schemeClr val="tx2">
                    <a:lumMod val="75000"/>
                  </a:schemeClr>
                </a:solidFill>
              </a:rPr>
              <a:t> на </a:t>
            </a:r>
            <a:r>
              <a:rPr lang="ru-RU" sz="2800" b="1" dirty="0" err="1" smtClean="0">
                <a:solidFill>
                  <a:schemeClr val="tx2">
                    <a:lumMod val="75000"/>
                  </a:schemeClr>
                </a:solidFill>
              </a:rPr>
              <a:t>дію</a:t>
            </a:r>
            <a:r>
              <a:rPr lang="ru-RU" sz="2800" b="1" dirty="0" smtClean="0">
                <a:solidFill>
                  <a:schemeClr val="tx2">
                    <a:lumMod val="75000"/>
                  </a:schemeClr>
                </a:solidFill>
              </a:rPr>
              <a:t> </a:t>
            </a:r>
            <a:r>
              <a:rPr lang="ru-RU" sz="2800" b="1" dirty="0" err="1" smtClean="0">
                <a:solidFill>
                  <a:schemeClr val="tx2">
                    <a:lumMod val="75000"/>
                  </a:schemeClr>
                </a:solidFill>
              </a:rPr>
              <a:t>стрес</a:t>
            </a:r>
            <a:r>
              <a:rPr lang="ru-RU" sz="2800" b="1" dirty="0" smtClean="0">
                <a:solidFill>
                  <a:schemeClr val="tx2">
                    <a:lumMod val="75000"/>
                  </a:schemeClr>
                </a:solidFill>
              </a:rPr>
              <a:t> – </a:t>
            </a:r>
            <a:r>
              <a:rPr lang="ru-RU" sz="2800" b="1" dirty="0" err="1" smtClean="0">
                <a:solidFill>
                  <a:schemeClr val="tx2">
                    <a:lumMod val="75000"/>
                  </a:schemeClr>
                </a:solidFill>
              </a:rPr>
              <a:t>факторів</a:t>
            </a:r>
            <a:r>
              <a:rPr lang="ru-RU" sz="2800" b="1" dirty="0" smtClean="0">
                <a:solidFill>
                  <a:schemeClr val="tx2">
                    <a:lumMod val="75000"/>
                  </a:schemeClr>
                </a:solidFill>
              </a:rPr>
              <a:t>?</a:t>
            </a:r>
          </a:p>
          <a:p>
            <a:pPr marL="285750" indent="-285750">
              <a:buFont typeface="Arial" panose="020B0604020202020204" pitchFamily="34" charset="0"/>
              <a:buChar char="•"/>
            </a:pPr>
            <a:r>
              <a:rPr lang="ru-RU" sz="2800" b="1" dirty="0" err="1" smtClean="0">
                <a:solidFill>
                  <a:schemeClr val="tx2">
                    <a:lumMod val="75000"/>
                  </a:schemeClr>
                </a:solidFill>
              </a:rPr>
              <a:t>Який</a:t>
            </a:r>
            <a:r>
              <a:rPr lang="ru-RU" sz="2800" b="1" dirty="0" smtClean="0">
                <a:solidFill>
                  <a:schemeClr val="tx2">
                    <a:lumMod val="75000"/>
                  </a:schemeClr>
                </a:solidFill>
              </a:rPr>
              <a:t>  </a:t>
            </a:r>
            <a:r>
              <a:rPr lang="ru-RU" sz="2800" b="1" dirty="0" err="1" smtClean="0">
                <a:solidFill>
                  <a:schemeClr val="tx2">
                    <a:lumMod val="75000"/>
                  </a:schemeClr>
                </a:solidFill>
              </a:rPr>
              <a:t>вплив</a:t>
            </a:r>
            <a:r>
              <a:rPr lang="ru-RU" sz="2800" b="1" dirty="0" smtClean="0">
                <a:solidFill>
                  <a:schemeClr val="tx2">
                    <a:lumMod val="75000"/>
                  </a:schemeClr>
                </a:solidFill>
              </a:rPr>
              <a:t> на </a:t>
            </a:r>
            <a:r>
              <a:rPr lang="ru-RU" sz="2800" b="1" dirty="0" err="1" smtClean="0">
                <a:solidFill>
                  <a:schemeClr val="tx2">
                    <a:lumMod val="75000"/>
                  </a:schemeClr>
                </a:solidFill>
              </a:rPr>
              <a:t>організм</a:t>
            </a:r>
            <a:r>
              <a:rPr lang="ru-RU" sz="2800" b="1" dirty="0" smtClean="0">
                <a:solidFill>
                  <a:schemeClr val="tx2">
                    <a:lumMod val="75000"/>
                  </a:schemeClr>
                </a:solidFill>
              </a:rPr>
              <a:t> </a:t>
            </a:r>
            <a:r>
              <a:rPr lang="ru-RU" sz="2800" b="1" dirty="0" err="1" smtClean="0">
                <a:solidFill>
                  <a:schemeClr val="tx2">
                    <a:lumMod val="75000"/>
                  </a:schemeClr>
                </a:solidFill>
              </a:rPr>
              <a:t>людини</a:t>
            </a:r>
            <a:r>
              <a:rPr lang="ru-RU" sz="2800" b="1" dirty="0" smtClean="0">
                <a:solidFill>
                  <a:schemeClr val="tx2">
                    <a:lumMod val="75000"/>
                  </a:schemeClr>
                </a:solidFill>
              </a:rPr>
              <a:t> </a:t>
            </a:r>
            <a:r>
              <a:rPr lang="ru-RU" sz="2800" b="1" dirty="0" err="1" smtClean="0">
                <a:solidFill>
                  <a:schemeClr val="tx2">
                    <a:lumMod val="75000"/>
                  </a:schemeClr>
                </a:solidFill>
              </a:rPr>
              <a:t>мають</a:t>
            </a:r>
            <a:r>
              <a:rPr lang="ru-RU" sz="2800" b="1" dirty="0" smtClean="0">
                <a:solidFill>
                  <a:schemeClr val="tx2">
                    <a:lumMod val="75000"/>
                  </a:schemeClr>
                </a:solidFill>
              </a:rPr>
              <a:t> </a:t>
            </a:r>
            <a:r>
              <a:rPr lang="ru-RU" sz="2800" b="1" dirty="0" err="1" smtClean="0">
                <a:solidFill>
                  <a:schemeClr val="tx2">
                    <a:lumMod val="75000"/>
                  </a:schemeClr>
                </a:solidFill>
              </a:rPr>
              <a:t>нікотин</a:t>
            </a:r>
            <a:r>
              <a:rPr lang="ru-RU" sz="2800" b="1" dirty="0" smtClean="0">
                <a:solidFill>
                  <a:schemeClr val="tx2">
                    <a:lumMod val="75000"/>
                  </a:schemeClr>
                </a:solidFill>
              </a:rPr>
              <a:t>, алкоголь та </a:t>
            </a:r>
            <a:r>
              <a:rPr lang="ru-RU" sz="2800" b="1" dirty="0" err="1" smtClean="0">
                <a:solidFill>
                  <a:schemeClr val="tx2">
                    <a:lumMod val="75000"/>
                  </a:schemeClr>
                </a:solidFill>
              </a:rPr>
              <a:t>інші</a:t>
            </a:r>
            <a:r>
              <a:rPr lang="ru-RU" sz="2800" b="1" dirty="0" smtClean="0">
                <a:solidFill>
                  <a:schemeClr val="tx2">
                    <a:lumMod val="75000"/>
                  </a:schemeClr>
                </a:solidFill>
              </a:rPr>
              <a:t> </a:t>
            </a:r>
            <a:r>
              <a:rPr lang="ru-RU" sz="2800" b="1" dirty="0" err="1" smtClean="0">
                <a:solidFill>
                  <a:schemeClr val="tx2">
                    <a:lumMod val="75000"/>
                  </a:schemeClr>
                </a:solidFill>
              </a:rPr>
              <a:t>наркотичні</a:t>
            </a:r>
            <a:r>
              <a:rPr lang="ru-RU" sz="2800" b="1" dirty="0" smtClean="0">
                <a:solidFill>
                  <a:schemeClr val="tx2">
                    <a:lumMod val="75000"/>
                  </a:schemeClr>
                </a:solidFill>
              </a:rPr>
              <a:t> </a:t>
            </a:r>
            <a:r>
              <a:rPr lang="ru-RU" sz="2800" b="1" dirty="0" err="1" smtClean="0">
                <a:solidFill>
                  <a:schemeClr val="tx2">
                    <a:lumMod val="75000"/>
                  </a:schemeClr>
                </a:solidFill>
              </a:rPr>
              <a:t>речовини</a:t>
            </a:r>
            <a:r>
              <a:rPr lang="ru-RU" sz="2800" b="1" dirty="0" smtClean="0">
                <a:solidFill>
                  <a:schemeClr val="tx2">
                    <a:lumMod val="75000"/>
                  </a:schemeClr>
                </a:solidFill>
              </a:rPr>
              <a:t>?</a:t>
            </a:r>
          </a:p>
          <a:p>
            <a:pPr marL="285750" indent="-285750">
              <a:buFont typeface="Arial" panose="020B0604020202020204" pitchFamily="34" charset="0"/>
              <a:buChar char="•"/>
            </a:pPr>
            <a:endParaRPr lang="ru-RU" sz="2800" b="1" dirty="0" smtClean="0">
              <a:solidFill>
                <a:schemeClr val="tx2">
                  <a:lumMod val="75000"/>
                </a:schemeClr>
              </a:solidFill>
            </a:endParaRPr>
          </a:p>
        </p:txBody>
      </p:sp>
    </p:spTree>
    <p:extLst>
      <p:ext uri="{BB962C8B-B14F-4D97-AF65-F5344CB8AC3E}">
        <p14:creationId xmlns:p14="http://schemas.microsoft.com/office/powerpoint/2010/main" val="393721301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227CDE1F-9B97-4EB6-824E-89054E644968}" type="slidenum">
              <a:rPr lang="ru-RU" smtClean="0">
                <a:solidFill>
                  <a:prstClr val="black">
                    <a:tint val="75000"/>
                  </a:prstClr>
                </a:solidFill>
              </a:rPr>
              <a:pPr>
                <a:defRPr/>
              </a:pPr>
              <a:t>10</a:t>
            </a:fld>
            <a:endParaRPr lang="ru-RU">
              <a:solidFill>
                <a:prstClr val="black">
                  <a:tint val="75000"/>
                </a:prstClr>
              </a:solidFill>
            </a:endParaRPr>
          </a:p>
        </p:txBody>
      </p:sp>
      <p:pic>
        <p:nvPicPr>
          <p:cNvPr id="20482" name="Picture 2" descr="Результат пошуку зображень за запитом &quot;гуморальна   регуляці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36712"/>
            <a:ext cx="7334250" cy="549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109780"/>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227CDE1F-9B97-4EB6-824E-89054E644968}" type="slidenum">
              <a:rPr lang="ru-RU" smtClean="0">
                <a:solidFill>
                  <a:prstClr val="black">
                    <a:tint val="75000"/>
                  </a:prstClr>
                </a:solidFill>
              </a:rPr>
              <a:pPr>
                <a:defRPr/>
              </a:pPr>
              <a:t>11</a:t>
            </a:fld>
            <a:endParaRPr lang="ru-RU">
              <a:solidFill>
                <a:prstClr val="black">
                  <a:tint val="75000"/>
                </a:prstClr>
              </a:solidFill>
            </a:endParaRPr>
          </a:p>
        </p:txBody>
      </p:sp>
      <p:pic>
        <p:nvPicPr>
          <p:cNvPr id="19458" name="Picture 2" descr="Результат пошуку зображень за запитом &quot;гуморальна   регуляці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20688"/>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819171"/>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227CDE1F-9B97-4EB6-824E-89054E644968}" type="slidenum">
              <a:rPr lang="ru-RU" smtClean="0">
                <a:solidFill>
                  <a:prstClr val="black">
                    <a:tint val="75000"/>
                  </a:prstClr>
                </a:solidFill>
              </a:rPr>
              <a:pPr>
                <a:defRPr/>
              </a:pPr>
              <a:t>12</a:t>
            </a:fld>
            <a:endParaRPr lang="ru-RU">
              <a:solidFill>
                <a:prstClr val="black">
                  <a:tint val="75000"/>
                </a:prstClr>
              </a:solidFill>
            </a:endParaRPr>
          </a:p>
        </p:txBody>
      </p:sp>
      <p:sp>
        <p:nvSpPr>
          <p:cNvPr id="2" name="Прямоугольник 1"/>
          <p:cNvSpPr/>
          <p:nvPr/>
        </p:nvSpPr>
        <p:spPr>
          <a:xfrm>
            <a:off x="1043608" y="3140968"/>
            <a:ext cx="7200800" cy="2677656"/>
          </a:xfrm>
          <a:prstGeom prst="rect">
            <a:avLst/>
          </a:prstGeom>
        </p:spPr>
        <p:txBody>
          <a:bodyPr wrap="square">
            <a:spAutoFit/>
          </a:bodyPr>
          <a:lstStyle/>
          <a:p>
            <a:r>
              <a:rPr lang="ru-RU" sz="2400" b="1" dirty="0" err="1" smtClean="0">
                <a:solidFill>
                  <a:srgbClr val="00B050"/>
                </a:solidFill>
                <a:latin typeface="Appetite New" pitchFamily="50" charset="0"/>
              </a:rPr>
              <a:t>Стрес</a:t>
            </a:r>
            <a:r>
              <a:rPr lang="ru-RU" sz="2400" b="1" dirty="0" smtClean="0">
                <a:solidFill>
                  <a:srgbClr val="00B050"/>
                </a:solidFill>
                <a:latin typeface="Appetite New" pitchFamily="50" charset="0"/>
              </a:rPr>
              <a:t> (пер. з англ. </a:t>
            </a:r>
            <a:r>
              <a:rPr lang="ru-RU" sz="2400" b="1" dirty="0" err="1" smtClean="0">
                <a:solidFill>
                  <a:srgbClr val="00B050"/>
                </a:solidFill>
                <a:latin typeface="Appetite New" pitchFamily="50" charset="0"/>
              </a:rPr>
              <a:t>stress</a:t>
            </a:r>
            <a:r>
              <a:rPr lang="ru-RU" sz="2400" b="1" dirty="0" smtClean="0">
                <a:solidFill>
                  <a:srgbClr val="00B050"/>
                </a:solidFill>
                <a:latin typeface="Appetite New" pitchFamily="50" charset="0"/>
              </a:rPr>
              <a:t> – </a:t>
            </a:r>
            <a:r>
              <a:rPr lang="ru-RU" sz="2400" b="1" dirty="0" err="1" smtClean="0">
                <a:solidFill>
                  <a:srgbClr val="00B050"/>
                </a:solidFill>
                <a:latin typeface="Appetite New" pitchFamily="50" charset="0"/>
              </a:rPr>
              <a:t>напруга</a:t>
            </a:r>
            <a:r>
              <a:rPr lang="ru-RU" sz="2400" b="1" dirty="0" smtClean="0">
                <a:solidFill>
                  <a:srgbClr val="00B050"/>
                </a:solidFill>
                <a:latin typeface="Appetite New" pitchFamily="50" charset="0"/>
              </a:rPr>
              <a:t>) – система </a:t>
            </a:r>
            <a:r>
              <a:rPr lang="ru-RU" sz="2400" b="1" dirty="0" err="1" smtClean="0">
                <a:solidFill>
                  <a:srgbClr val="00B050"/>
                </a:solidFill>
                <a:latin typeface="Appetite New" pitchFamily="50" charset="0"/>
              </a:rPr>
              <a:t>реакцій</a:t>
            </a:r>
            <a:r>
              <a:rPr lang="ru-RU" sz="2400" b="1" dirty="0" smtClean="0">
                <a:solidFill>
                  <a:srgbClr val="00B050"/>
                </a:solidFill>
                <a:latin typeface="Appetite New" pitchFamily="50" charset="0"/>
              </a:rPr>
              <a:t> </a:t>
            </a:r>
            <a:r>
              <a:rPr lang="ru-RU" sz="2400" b="1" dirty="0" err="1" smtClean="0">
                <a:solidFill>
                  <a:srgbClr val="00B050"/>
                </a:solidFill>
                <a:latin typeface="Appetite New" pitchFamily="50" charset="0"/>
              </a:rPr>
              <a:t>організму</a:t>
            </a:r>
            <a:r>
              <a:rPr lang="ru-RU" sz="2400" b="1" dirty="0" smtClean="0">
                <a:solidFill>
                  <a:srgbClr val="00B050"/>
                </a:solidFill>
                <a:latin typeface="Appetite New" pitchFamily="50" charset="0"/>
              </a:rPr>
              <a:t> у </a:t>
            </a:r>
            <a:r>
              <a:rPr lang="ru-RU" sz="2400" b="1" dirty="0" err="1" smtClean="0">
                <a:solidFill>
                  <a:srgbClr val="00B050"/>
                </a:solidFill>
                <a:latin typeface="Appetite New" pitchFamily="50" charset="0"/>
              </a:rPr>
              <a:t>відповідь</a:t>
            </a:r>
            <a:r>
              <a:rPr lang="ru-RU" sz="2400" b="1" dirty="0" smtClean="0">
                <a:solidFill>
                  <a:srgbClr val="00B050"/>
                </a:solidFill>
                <a:latin typeface="Appetite New" pitchFamily="50" charset="0"/>
              </a:rPr>
              <a:t> на будь-яку </a:t>
            </a:r>
            <a:r>
              <a:rPr lang="ru-RU" sz="2400" b="1" dirty="0" err="1" smtClean="0">
                <a:solidFill>
                  <a:srgbClr val="00B050"/>
                </a:solidFill>
                <a:latin typeface="Appetite New" pitchFamily="50" charset="0"/>
              </a:rPr>
              <a:t>висунуту</a:t>
            </a:r>
            <a:r>
              <a:rPr lang="ru-RU" sz="2400" b="1" dirty="0" smtClean="0">
                <a:solidFill>
                  <a:srgbClr val="00B050"/>
                </a:solidFill>
                <a:latin typeface="Appetite New" pitchFamily="50" charset="0"/>
              </a:rPr>
              <a:t> до </a:t>
            </a:r>
            <a:r>
              <a:rPr lang="ru-RU" sz="2400" b="1" dirty="0" err="1" smtClean="0">
                <a:solidFill>
                  <a:srgbClr val="00B050"/>
                </a:solidFill>
                <a:latin typeface="Appetite New" pitchFamily="50" charset="0"/>
              </a:rPr>
              <a:t>нього</a:t>
            </a:r>
            <a:r>
              <a:rPr lang="ru-RU" sz="2400" b="1" dirty="0" smtClean="0">
                <a:solidFill>
                  <a:srgbClr val="00B050"/>
                </a:solidFill>
                <a:latin typeface="Appetite New" pitchFamily="50" charset="0"/>
              </a:rPr>
              <a:t> </a:t>
            </a:r>
            <a:r>
              <a:rPr lang="ru-RU" sz="2400" b="1" dirty="0" err="1" smtClean="0">
                <a:solidFill>
                  <a:srgbClr val="00B050"/>
                </a:solidFill>
                <a:latin typeface="Appetite New" pitchFamily="50" charset="0"/>
              </a:rPr>
              <a:t>вимогу</a:t>
            </a:r>
            <a:r>
              <a:rPr lang="ru-RU" sz="2400" b="1" dirty="0" smtClean="0">
                <a:solidFill>
                  <a:srgbClr val="00B050"/>
                </a:solidFill>
                <a:latin typeface="Appetite New" pitchFamily="50" charset="0"/>
              </a:rPr>
              <a:t>. </a:t>
            </a:r>
            <a:r>
              <a:rPr lang="ru-RU" sz="2400" b="1" dirty="0" err="1" smtClean="0">
                <a:solidFill>
                  <a:srgbClr val="00B050"/>
                </a:solidFill>
                <a:latin typeface="Appetite New" pitchFamily="50" charset="0"/>
              </a:rPr>
              <a:t>Стрес</a:t>
            </a:r>
            <a:r>
              <a:rPr lang="ru-RU" sz="2400" b="1" dirty="0" smtClean="0">
                <a:solidFill>
                  <a:srgbClr val="00B050"/>
                </a:solidFill>
                <a:latin typeface="Appetite New" pitchFamily="50" charset="0"/>
              </a:rPr>
              <a:t> – </a:t>
            </a:r>
            <a:r>
              <a:rPr lang="ru-RU" sz="2400" b="1" dirty="0" err="1" smtClean="0">
                <a:solidFill>
                  <a:srgbClr val="00B050"/>
                </a:solidFill>
                <a:latin typeface="Appetite New" pitchFamily="50" charset="0"/>
              </a:rPr>
              <a:t>це</a:t>
            </a:r>
            <a:r>
              <a:rPr lang="ru-RU" sz="2400" b="1" dirty="0" smtClean="0">
                <a:solidFill>
                  <a:srgbClr val="00B050"/>
                </a:solidFill>
                <a:latin typeface="Appetite New" pitchFamily="50" charset="0"/>
              </a:rPr>
              <a:t> </a:t>
            </a:r>
            <a:r>
              <a:rPr lang="ru-RU" sz="2400" b="1" dirty="0" err="1" smtClean="0">
                <a:solidFill>
                  <a:srgbClr val="00B050"/>
                </a:solidFill>
                <a:latin typeface="Appetite New" pitchFamily="50" charset="0"/>
              </a:rPr>
              <a:t>відповідь</a:t>
            </a:r>
            <a:r>
              <a:rPr lang="ru-RU" sz="2400" b="1" dirty="0" smtClean="0">
                <a:solidFill>
                  <a:srgbClr val="00B050"/>
                </a:solidFill>
                <a:latin typeface="Appetite New" pitchFamily="50" charset="0"/>
              </a:rPr>
              <a:t> на </a:t>
            </a:r>
            <a:r>
              <a:rPr lang="ru-RU" sz="2400" b="1" dirty="0" err="1" smtClean="0">
                <a:solidFill>
                  <a:srgbClr val="00B050"/>
                </a:solidFill>
                <a:latin typeface="Appetite New" pitchFamily="50" charset="0"/>
              </a:rPr>
              <a:t>загрозу</a:t>
            </a:r>
            <a:r>
              <a:rPr lang="ru-RU" sz="2400" b="1" dirty="0" smtClean="0">
                <a:solidFill>
                  <a:srgbClr val="00B050"/>
                </a:solidFill>
                <a:latin typeface="Appetite New" pitchFamily="50" charset="0"/>
              </a:rPr>
              <a:t>, </a:t>
            </a:r>
            <a:r>
              <a:rPr lang="ru-RU" sz="2400" b="1" dirty="0" err="1" smtClean="0">
                <a:solidFill>
                  <a:srgbClr val="00B050"/>
                </a:solidFill>
                <a:latin typeface="Appetite New" pitchFamily="50" charset="0"/>
              </a:rPr>
              <a:t>реальну</a:t>
            </a:r>
            <a:r>
              <a:rPr lang="ru-RU" sz="2400" b="1" dirty="0" smtClean="0">
                <a:solidFill>
                  <a:srgbClr val="00B050"/>
                </a:solidFill>
                <a:latin typeface="Appetite New" pitchFamily="50" charset="0"/>
              </a:rPr>
              <a:t> </a:t>
            </a:r>
            <a:r>
              <a:rPr lang="ru-RU" sz="2400" b="1" dirty="0" err="1" smtClean="0">
                <a:solidFill>
                  <a:srgbClr val="00B050"/>
                </a:solidFill>
                <a:latin typeface="Appetite New" pitchFamily="50" charset="0"/>
              </a:rPr>
              <a:t>чи</a:t>
            </a:r>
            <a:r>
              <a:rPr lang="ru-RU" sz="2400" b="1" dirty="0" smtClean="0">
                <a:solidFill>
                  <a:srgbClr val="00B050"/>
                </a:solidFill>
                <a:latin typeface="Appetite New" pitchFamily="50" charset="0"/>
              </a:rPr>
              <a:t> </a:t>
            </a:r>
            <a:r>
              <a:rPr lang="ru-RU" sz="2400" b="1" dirty="0" err="1" smtClean="0">
                <a:solidFill>
                  <a:srgbClr val="00B050"/>
                </a:solidFill>
                <a:latin typeface="Appetite New" pitchFamily="50" charset="0"/>
              </a:rPr>
              <a:t>уявну</a:t>
            </a:r>
            <a:r>
              <a:rPr lang="ru-RU" sz="2400" b="1" dirty="0" smtClean="0">
                <a:solidFill>
                  <a:srgbClr val="00B050"/>
                </a:solidFill>
                <a:latin typeface="Appetite New" pitchFamily="50" charset="0"/>
              </a:rPr>
              <a:t>. </a:t>
            </a:r>
            <a:br>
              <a:rPr lang="ru-RU" sz="2400" b="1" dirty="0" smtClean="0">
                <a:solidFill>
                  <a:srgbClr val="00B050"/>
                </a:solidFill>
                <a:latin typeface="Appetite New" pitchFamily="50" charset="0"/>
              </a:rPr>
            </a:br>
            <a:r>
              <a:rPr lang="ru-RU" sz="2400" b="1" dirty="0" err="1" smtClean="0">
                <a:solidFill>
                  <a:srgbClr val="00B050"/>
                </a:solidFill>
                <a:latin typeface="Appetite New" pitchFamily="50" charset="0"/>
              </a:rPr>
              <a:t>Виділяють</a:t>
            </a:r>
            <a:r>
              <a:rPr lang="ru-RU" sz="2400" b="1" dirty="0" smtClean="0">
                <a:solidFill>
                  <a:srgbClr val="00B050"/>
                </a:solidFill>
                <a:latin typeface="Appetite New" pitchFamily="50" charset="0"/>
              </a:rPr>
              <a:t> </a:t>
            </a:r>
            <a:r>
              <a:rPr lang="ru-RU" sz="2400" b="1" dirty="0" err="1" smtClean="0">
                <a:solidFill>
                  <a:srgbClr val="00B050"/>
                </a:solidFill>
                <a:latin typeface="Appetite New" pitchFamily="50" charset="0"/>
              </a:rPr>
              <a:t>позитивну</a:t>
            </a:r>
            <a:r>
              <a:rPr lang="ru-RU" sz="2400" b="1" dirty="0" smtClean="0">
                <a:solidFill>
                  <a:srgbClr val="00B050"/>
                </a:solidFill>
                <a:latin typeface="Appetite New" pitchFamily="50" charset="0"/>
              </a:rPr>
              <a:t> (</a:t>
            </a:r>
            <a:r>
              <a:rPr lang="ru-RU" sz="2400" b="1" dirty="0" err="1" smtClean="0">
                <a:solidFill>
                  <a:srgbClr val="00B050"/>
                </a:solidFill>
                <a:latin typeface="Appetite New" pitchFamily="50" charset="0"/>
              </a:rPr>
              <a:t>еустресс</a:t>
            </a:r>
            <a:r>
              <a:rPr lang="ru-RU" sz="2400" b="1" dirty="0" smtClean="0">
                <a:solidFill>
                  <a:srgbClr val="00B050"/>
                </a:solidFill>
                <a:latin typeface="Appetite New" pitchFamily="50" charset="0"/>
              </a:rPr>
              <a:t>) та </a:t>
            </a:r>
            <a:r>
              <a:rPr lang="ru-RU" sz="2400" b="1" dirty="0" err="1" smtClean="0">
                <a:solidFill>
                  <a:srgbClr val="00B050"/>
                </a:solidFill>
                <a:latin typeface="Appetite New" pitchFamily="50" charset="0"/>
              </a:rPr>
              <a:t>негативну</a:t>
            </a:r>
            <a:r>
              <a:rPr lang="ru-RU" sz="2400" b="1" dirty="0" smtClean="0">
                <a:solidFill>
                  <a:srgbClr val="00B050"/>
                </a:solidFill>
                <a:latin typeface="Appetite New" pitchFamily="50" charset="0"/>
              </a:rPr>
              <a:t> (</a:t>
            </a:r>
            <a:r>
              <a:rPr lang="ru-RU" sz="2400" b="1" dirty="0" err="1" smtClean="0">
                <a:solidFill>
                  <a:srgbClr val="00B050"/>
                </a:solidFill>
                <a:latin typeface="Appetite New" pitchFamily="50" charset="0"/>
              </a:rPr>
              <a:t>дистресс</a:t>
            </a:r>
            <a:r>
              <a:rPr lang="ru-RU" sz="2400" b="1" dirty="0" smtClean="0">
                <a:solidFill>
                  <a:srgbClr val="00B050"/>
                </a:solidFill>
                <a:latin typeface="Appetite New" pitchFamily="50" charset="0"/>
              </a:rPr>
              <a:t>) </a:t>
            </a:r>
            <a:r>
              <a:rPr lang="ru-RU" sz="2400" b="1" dirty="0" err="1" smtClean="0">
                <a:solidFill>
                  <a:srgbClr val="00B050"/>
                </a:solidFill>
                <a:latin typeface="Appetite New" pitchFamily="50" charset="0"/>
              </a:rPr>
              <a:t>форми</a:t>
            </a:r>
            <a:r>
              <a:rPr lang="ru-RU" sz="2400" b="1" dirty="0" smtClean="0">
                <a:solidFill>
                  <a:srgbClr val="00B050"/>
                </a:solidFill>
                <a:latin typeface="Appetite New" pitchFamily="50" charset="0"/>
              </a:rPr>
              <a:t> </a:t>
            </a:r>
            <a:r>
              <a:rPr lang="ru-RU" sz="2400" b="1" dirty="0" err="1" smtClean="0">
                <a:solidFill>
                  <a:srgbClr val="00B050"/>
                </a:solidFill>
                <a:latin typeface="Appetite New" pitchFamily="50" charset="0"/>
              </a:rPr>
              <a:t>стресу</a:t>
            </a:r>
            <a:r>
              <a:rPr lang="ru-RU" sz="2400" b="1" dirty="0" smtClean="0">
                <a:solidFill>
                  <a:srgbClr val="00B050"/>
                </a:solidFill>
                <a:latin typeface="Appetite New" pitchFamily="50" charset="0"/>
              </a:rPr>
              <a:t>.</a:t>
            </a:r>
            <a:endParaRPr lang="ru-RU" sz="2400" b="1" dirty="0">
              <a:solidFill>
                <a:srgbClr val="00B050"/>
              </a:solidFill>
              <a:latin typeface="Appetite New" pitchFamily="50" charset="0"/>
            </a:endParaRP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746447"/>
            <a:ext cx="3622705" cy="2254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925810"/>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971600" y="714375"/>
            <a:ext cx="4429125" cy="5143500"/>
          </a:xfrm>
        </p:spPr>
        <p:txBody>
          <a:bodyPr/>
          <a:lstStyle/>
          <a:p>
            <a:pPr algn="l" eaLnBrk="1" hangingPunct="1"/>
            <a:r>
              <a:rPr lang="ru-RU" altLang="ru-RU" sz="2200" b="1" dirty="0" err="1" smtClean="0">
                <a:solidFill>
                  <a:srgbClr val="C00000"/>
                </a:solidFill>
                <a:latin typeface="Times New Roman" pitchFamily="18" charset="0"/>
                <a:cs typeface="Times New Roman" pitchFamily="18" charset="0"/>
              </a:rPr>
              <a:t>Термін</a:t>
            </a:r>
            <a:r>
              <a:rPr lang="ru-RU" altLang="ru-RU" sz="2200" b="1" dirty="0" smtClean="0">
                <a:solidFill>
                  <a:srgbClr val="C00000"/>
                </a:solidFill>
                <a:latin typeface="Times New Roman" pitchFamily="18" charset="0"/>
                <a:cs typeface="Times New Roman" pitchFamily="18" charset="0"/>
              </a:rPr>
              <a:t> «</a:t>
            </a:r>
            <a:r>
              <a:rPr lang="ru-RU" altLang="ru-RU" sz="2200" b="1" dirty="0" err="1" smtClean="0">
                <a:solidFill>
                  <a:srgbClr val="C00000"/>
                </a:solidFill>
                <a:latin typeface="Times New Roman" pitchFamily="18" charset="0"/>
                <a:cs typeface="Times New Roman" pitchFamily="18" charset="0"/>
              </a:rPr>
              <a:t>стрес</a:t>
            </a:r>
            <a:r>
              <a:rPr lang="ru-RU" altLang="ru-RU" sz="2200" b="1" dirty="0" smtClean="0">
                <a:solidFill>
                  <a:srgbClr val="C00000"/>
                </a:solidFill>
                <a:latin typeface="Times New Roman" pitchFamily="18" charset="0"/>
                <a:cs typeface="Times New Roman" pitchFamily="18" charset="0"/>
              </a:rPr>
              <a:t>» </a:t>
            </a:r>
            <a:r>
              <a:rPr lang="ru-RU" altLang="ru-RU" sz="2200" b="1" dirty="0" err="1" smtClean="0">
                <a:solidFill>
                  <a:srgbClr val="C00000"/>
                </a:solidFill>
                <a:latin typeface="Times New Roman" pitchFamily="18" charset="0"/>
                <a:cs typeface="Times New Roman" pitchFamily="18" charset="0"/>
              </a:rPr>
              <a:t>вперше</a:t>
            </a:r>
            <a:r>
              <a:rPr lang="ru-RU" altLang="ru-RU" sz="2200" b="1" dirty="0" smtClean="0">
                <a:solidFill>
                  <a:srgbClr val="C00000"/>
                </a:solidFill>
                <a:latin typeface="Times New Roman" pitchFamily="18" charset="0"/>
                <a:cs typeface="Times New Roman" pitchFamily="18" charset="0"/>
              </a:rPr>
              <a:t> </a:t>
            </a:r>
            <a:r>
              <a:rPr lang="ru-RU" altLang="ru-RU" sz="2200" b="1" dirty="0" err="1" smtClean="0">
                <a:solidFill>
                  <a:srgbClr val="C00000"/>
                </a:solidFill>
                <a:latin typeface="Times New Roman" pitchFamily="18" charset="0"/>
                <a:cs typeface="Times New Roman" pitchFamily="18" charset="0"/>
              </a:rPr>
              <a:t>ввів</a:t>
            </a:r>
            <a:r>
              <a:rPr lang="ru-RU" altLang="ru-RU" sz="2200" b="1" dirty="0" smtClean="0">
                <a:solidFill>
                  <a:srgbClr val="C000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відомий</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канадський</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фізіолог</a:t>
            </a:r>
            <a:r>
              <a:rPr lang="ru-RU" altLang="ru-RU" sz="2200" b="1" dirty="0" smtClean="0">
                <a:solidFill>
                  <a:srgbClr val="00CC00"/>
                </a:solidFill>
                <a:latin typeface="Times New Roman" pitchFamily="18" charset="0"/>
                <a:cs typeface="Times New Roman" pitchFamily="18" charset="0"/>
              </a:rPr>
              <a:t> </a:t>
            </a:r>
            <a:r>
              <a:rPr lang="ru-RU" altLang="ru-RU" sz="2200" b="1" dirty="0" smtClean="0">
                <a:solidFill>
                  <a:srgbClr val="C00000"/>
                </a:solidFill>
                <a:latin typeface="Times New Roman" pitchFamily="18" charset="0"/>
                <a:cs typeface="Times New Roman" pitchFamily="18" charset="0"/>
              </a:rPr>
              <a:t>Ганс </a:t>
            </a:r>
            <a:r>
              <a:rPr lang="ru-RU" altLang="ru-RU" sz="2200" b="1" dirty="0" err="1" smtClean="0">
                <a:solidFill>
                  <a:srgbClr val="C00000"/>
                </a:solidFill>
                <a:latin typeface="Times New Roman" pitchFamily="18" charset="0"/>
                <a:cs typeface="Times New Roman" pitchFamily="18" charset="0"/>
              </a:rPr>
              <a:t>Сельє</a:t>
            </a:r>
            <a:r>
              <a:rPr lang="ru-RU" altLang="ru-RU" sz="2200" b="1" dirty="0" smtClean="0">
                <a:solidFill>
                  <a:srgbClr val="C00000"/>
                </a:solidFill>
                <a:latin typeface="Times New Roman" pitchFamily="18" charset="0"/>
                <a:cs typeface="Times New Roman" pitchFamily="18" charset="0"/>
              </a:rPr>
              <a:t> у 1929 </a:t>
            </a:r>
            <a:r>
              <a:rPr lang="ru-RU" altLang="ru-RU" sz="2200" b="1" dirty="0" err="1" smtClean="0">
                <a:solidFill>
                  <a:srgbClr val="C00000"/>
                </a:solidFill>
                <a:latin typeface="Times New Roman" pitchFamily="18" charset="0"/>
                <a:cs typeface="Times New Roman" pitchFamily="18" charset="0"/>
              </a:rPr>
              <a:t>році</a:t>
            </a:r>
            <a:r>
              <a:rPr lang="ru-RU" altLang="ru-RU" sz="2200" b="1" dirty="0" smtClean="0">
                <a:solidFill>
                  <a:srgbClr val="C00000"/>
                </a:solidFill>
                <a:latin typeface="Times New Roman" pitchFamily="18" charset="0"/>
                <a:cs typeface="Times New Roman" pitchFamily="18" charset="0"/>
              </a:rPr>
              <a:t>. </a:t>
            </a:r>
            <a:r>
              <a:rPr lang="ru-RU" altLang="ru-RU" sz="2200" b="1" dirty="0" smtClean="0">
                <a:solidFill>
                  <a:srgbClr val="00CC00"/>
                </a:solidFill>
                <a:latin typeface="Times New Roman" pitchFamily="18" charset="0"/>
                <a:cs typeface="Times New Roman" pitchFamily="18" charset="0"/>
              </a:rPr>
              <a:t>Коли </a:t>
            </a:r>
            <a:r>
              <a:rPr lang="ru-RU" altLang="ru-RU" sz="2200" b="1" dirty="0" err="1" smtClean="0">
                <a:solidFill>
                  <a:srgbClr val="00CC00"/>
                </a:solidFill>
                <a:latin typeface="Times New Roman" pitchFamily="18" charset="0"/>
                <a:cs typeface="Times New Roman" pitchFamily="18" charset="0"/>
              </a:rPr>
              <a:t>він</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був</a:t>
            </a:r>
            <a:r>
              <a:rPr lang="ru-RU" altLang="ru-RU" sz="2200" b="1" dirty="0" smtClean="0">
                <a:solidFill>
                  <a:srgbClr val="00CC00"/>
                </a:solidFill>
                <a:latin typeface="Times New Roman" pitchFamily="18" charset="0"/>
                <a:cs typeface="Times New Roman" pitchFamily="18" charset="0"/>
              </a:rPr>
              <a:t> студентом-медиком, </a:t>
            </a:r>
            <a:r>
              <a:rPr lang="ru-RU" altLang="ru-RU" sz="2200" b="1" dirty="0" err="1" smtClean="0">
                <a:solidFill>
                  <a:srgbClr val="00CC00"/>
                </a:solidFill>
                <a:latin typeface="Times New Roman" pitchFamily="18" charset="0"/>
                <a:cs typeface="Times New Roman" pitchFamily="18" charset="0"/>
              </a:rPr>
              <a:t>звернув</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увагу</a:t>
            </a:r>
            <a:r>
              <a:rPr lang="ru-RU" altLang="ru-RU" sz="2200" b="1" dirty="0" smtClean="0">
                <a:solidFill>
                  <a:srgbClr val="00CC00"/>
                </a:solidFill>
                <a:latin typeface="Times New Roman" pitchFamily="18" charset="0"/>
                <a:cs typeface="Times New Roman" pitchFamily="18" charset="0"/>
              </a:rPr>
              <a:t> на те, </a:t>
            </a:r>
            <a:r>
              <a:rPr lang="ru-RU" altLang="ru-RU" sz="2200" b="1" dirty="0" err="1" smtClean="0">
                <a:solidFill>
                  <a:srgbClr val="00CC00"/>
                </a:solidFill>
                <a:latin typeface="Times New Roman" pitchFamily="18" charset="0"/>
                <a:cs typeface="Times New Roman" pitchFamily="18" charset="0"/>
              </a:rPr>
              <a:t>що</a:t>
            </a:r>
            <a:r>
              <a:rPr lang="ru-RU" altLang="ru-RU" sz="2200" b="1" dirty="0" smtClean="0">
                <a:solidFill>
                  <a:srgbClr val="00CC00"/>
                </a:solidFill>
                <a:latin typeface="Times New Roman" pitchFamily="18" charset="0"/>
                <a:cs typeface="Times New Roman" pitchFamily="18" charset="0"/>
              </a:rPr>
              <a:t> у </a:t>
            </a:r>
            <a:r>
              <a:rPr lang="ru-RU" altLang="ru-RU" sz="2200" b="1" dirty="0" err="1" smtClean="0">
                <a:solidFill>
                  <a:srgbClr val="00CC00"/>
                </a:solidFill>
                <a:latin typeface="Times New Roman" pitchFamily="18" charset="0"/>
                <a:cs typeface="Times New Roman" pitchFamily="18" charset="0"/>
              </a:rPr>
              <a:t>всіх</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хворих</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які</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мають</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різні</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захворювання</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спостерігається</a:t>
            </a:r>
            <a:r>
              <a:rPr lang="ru-RU" altLang="ru-RU" sz="2200" b="1" dirty="0" smtClean="0">
                <a:solidFill>
                  <a:srgbClr val="00CC00"/>
                </a:solidFill>
                <a:latin typeface="Times New Roman" pitchFamily="18" charset="0"/>
                <a:cs typeface="Times New Roman" pitchFamily="18" charset="0"/>
              </a:rPr>
              <a:t> низка </a:t>
            </a:r>
            <a:r>
              <a:rPr lang="ru-RU" altLang="ru-RU" sz="2200" b="1" dirty="0" err="1" smtClean="0">
                <a:solidFill>
                  <a:srgbClr val="00CC00"/>
                </a:solidFill>
                <a:latin typeface="Times New Roman" pitchFamily="18" charset="0"/>
                <a:cs typeface="Times New Roman" pitchFamily="18" charset="0"/>
              </a:rPr>
              <a:t>однакових</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симптомів</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втрата</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апетиту</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м'язова</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слабкість</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підвищений</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артеріальний</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тиск</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втрата</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віри</a:t>
            </a:r>
            <a:r>
              <a:rPr lang="ru-RU" altLang="ru-RU" sz="2200" b="1" dirty="0" smtClean="0">
                <a:solidFill>
                  <a:srgbClr val="00CC00"/>
                </a:solidFill>
                <a:latin typeface="Times New Roman" pitchFamily="18" charset="0"/>
                <a:cs typeface="Times New Roman" pitchFamily="18" charset="0"/>
              </a:rPr>
              <a:t> в </a:t>
            </a:r>
            <a:r>
              <a:rPr lang="ru-RU" altLang="ru-RU" sz="2200" b="1" dirty="0" err="1" smtClean="0">
                <a:solidFill>
                  <a:srgbClr val="00CC00"/>
                </a:solidFill>
                <a:latin typeface="Times New Roman" pitchFamily="18" charset="0"/>
                <a:cs typeface="Times New Roman" pitchFamily="18" charset="0"/>
              </a:rPr>
              <a:t>одужання</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Вивчаючи</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історії</a:t>
            </a:r>
            <a:r>
              <a:rPr lang="ru-RU" altLang="ru-RU" sz="2200" b="1" dirty="0" smtClean="0">
                <a:solidFill>
                  <a:srgbClr val="00CC00"/>
                </a:solidFill>
                <a:latin typeface="Times New Roman" pitchFamily="18" charset="0"/>
                <a:cs typeface="Times New Roman" pitchFamily="18" charset="0"/>
              </a:rPr>
              <a:t> хвороб </a:t>
            </a:r>
            <a:r>
              <a:rPr lang="ru-RU" altLang="ru-RU" sz="2200" b="1" dirty="0" err="1" smtClean="0">
                <a:solidFill>
                  <a:srgbClr val="00CC00"/>
                </a:solidFill>
                <a:latin typeface="Times New Roman" pitchFamily="18" charset="0"/>
                <a:cs typeface="Times New Roman" pitchFamily="18" charset="0"/>
              </a:rPr>
              <a:t>цих</a:t>
            </a:r>
            <a:r>
              <a:rPr lang="ru-RU" altLang="ru-RU" sz="2200" b="1" dirty="0" smtClean="0">
                <a:solidFill>
                  <a:srgbClr val="00CC00"/>
                </a:solidFill>
                <a:latin typeface="Times New Roman" pitchFamily="18" charset="0"/>
                <a:cs typeface="Times New Roman" pitchFamily="18" charset="0"/>
              </a:rPr>
              <a:t> людей, </a:t>
            </a:r>
            <a:r>
              <a:rPr lang="ru-RU" altLang="ru-RU" sz="2200" b="1" dirty="0" err="1" smtClean="0">
                <a:solidFill>
                  <a:srgbClr val="00CC00"/>
                </a:solidFill>
                <a:latin typeface="Times New Roman" pitchFamily="18" charset="0"/>
                <a:cs typeface="Times New Roman" pitchFamily="18" charset="0"/>
              </a:rPr>
              <a:t>він</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дійшов</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висновку</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що</a:t>
            </a:r>
            <a:r>
              <a:rPr lang="ru-RU" altLang="ru-RU" sz="2200" b="1" dirty="0" smtClean="0">
                <a:solidFill>
                  <a:srgbClr val="00CC00"/>
                </a:solidFill>
                <a:latin typeface="Times New Roman" pitchFamily="18" charset="0"/>
                <a:cs typeface="Times New Roman" pitchFamily="18" charset="0"/>
              </a:rPr>
              <a:t> в </a:t>
            </a:r>
            <a:r>
              <a:rPr lang="ru-RU" altLang="ru-RU" sz="2200" b="1" dirty="0" err="1" smtClean="0">
                <a:solidFill>
                  <a:srgbClr val="00CC00"/>
                </a:solidFill>
                <a:latin typeface="Times New Roman" pitchFamily="18" charset="0"/>
                <a:cs typeface="Times New Roman" pitchFamily="18" charset="0"/>
              </a:rPr>
              <a:t>основі</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їх</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захворювань</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лежить</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саме</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стрес</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або</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стресові</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ситуації</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або</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фактори</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які</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викликають</a:t>
            </a:r>
            <a:r>
              <a:rPr lang="ru-RU" altLang="ru-RU" sz="2200" b="1" dirty="0" smtClean="0">
                <a:solidFill>
                  <a:srgbClr val="00CC00"/>
                </a:solidFill>
                <a:latin typeface="Times New Roman" pitchFamily="18" charset="0"/>
                <a:cs typeface="Times New Roman" pitchFamily="18" charset="0"/>
              </a:rPr>
              <a:t> </a:t>
            </a:r>
            <a:r>
              <a:rPr lang="ru-RU" altLang="ru-RU" sz="2200" b="1" dirty="0" err="1" smtClean="0">
                <a:solidFill>
                  <a:srgbClr val="00CC00"/>
                </a:solidFill>
                <a:latin typeface="Times New Roman" pitchFamily="18" charset="0"/>
                <a:cs typeface="Times New Roman" pitchFamily="18" charset="0"/>
              </a:rPr>
              <a:t>стрес</a:t>
            </a:r>
            <a:r>
              <a:rPr lang="ru-RU" altLang="ru-RU" sz="2200" b="1" dirty="0" smtClean="0">
                <a:solidFill>
                  <a:srgbClr val="00CC00"/>
                </a:solidFill>
                <a:latin typeface="Times New Roman" pitchFamily="18" charset="0"/>
                <a:cs typeface="Times New Roman" pitchFamily="18" charset="0"/>
              </a:rPr>
              <a:t> — </a:t>
            </a:r>
            <a:r>
              <a:rPr lang="ru-RU" altLang="ru-RU" sz="2200" b="1" dirty="0" err="1" smtClean="0">
                <a:solidFill>
                  <a:srgbClr val="00CC00"/>
                </a:solidFill>
                <a:latin typeface="Times New Roman" pitchFamily="18" charset="0"/>
                <a:cs typeface="Times New Roman" pitchFamily="18" charset="0"/>
              </a:rPr>
              <a:t>стресори</a:t>
            </a:r>
            <a:r>
              <a:rPr lang="ru-RU" altLang="ru-RU" sz="2200" dirty="0" smtClean="0">
                <a:solidFill>
                  <a:srgbClr val="00CC00"/>
                </a:solidFill>
                <a:latin typeface="Times New Roman" pitchFamily="18" charset="0"/>
                <a:cs typeface="Times New Roman" pitchFamily="18" charset="0"/>
              </a:rPr>
              <a:t>.</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5" y="928688"/>
            <a:ext cx="3857625"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p:cNvSpPr>
            <a:spLocks noGrp="1"/>
          </p:cNvSpPr>
          <p:nvPr>
            <p:ph type="sldNum" sz="quarter" idx="12"/>
          </p:nvPr>
        </p:nvSpPr>
        <p:spPr/>
        <p:txBody>
          <a:bodyPr/>
          <a:lstStyle/>
          <a:p>
            <a:pPr>
              <a:defRPr/>
            </a:pPr>
            <a:fld id="{F1664572-6854-435E-9CE5-02D97CB7E3A6}" type="slidenum">
              <a:rPr lang="ru-RU" smtClean="0">
                <a:solidFill>
                  <a:prstClr val="black">
                    <a:tint val="75000"/>
                  </a:prstClr>
                </a:solidFill>
              </a:rPr>
              <a:pPr>
                <a:defRPr/>
              </a:pPr>
              <a:t>13</a:t>
            </a:fld>
            <a:endParaRPr lang="ru-RU">
              <a:solidFill>
                <a:prstClr val="black">
                  <a:tint val="75000"/>
                </a:prstClr>
              </a:solidFill>
            </a:endParaRPr>
          </a:p>
        </p:txBody>
      </p:sp>
    </p:spTree>
    <p:extLst>
      <p:ext uri="{BB962C8B-B14F-4D97-AF65-F5344CB8AC3E}">
        <p14:creationId xmlns:p14="http://schemas.microsoft.com/office/powerpoint/2010/main" val="1258585720"/>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1EDAF6BC-FF79-4A9C-93B6-9AA642EBFF0B}" type="slidenum">
              <a:rPr lang="ru-RU" smtClean="0">
                <a:solidFill>
                  <a:prstClr val="black">
                    <a:tint val="75000"/>
                  </a:prstClr>
                </a:solidFill>
              </a:rPr>
              <a:pPr>
                <a:defRPr/>
              </a:pPr>
              <a:t>14</a:t>
            </a:fld>
            <a:endParaRPr lang="ru-RU">
              <a:solidFill>
                <a:prstClr val="black">
                  <a:tint val="75000"/>
                </a:prstClr>
              </a:solidFill>
            </a:endParaRPr>
          </a:p>
        </p:txBody>
      </p:sp>
      <p:sp>
        <p:nvSpPr>
          <p:cNvPr id="4" name="Прямоугольник 3"/>
          <p:cNvSpPr/>
          <p:nvPr/>
        </p:nvSpPr>
        <p:spPr>
          <a:xfrm>
            <a:off x="928688" y="2928938"/>
            <a:ext cx="2571750" cy="914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uk-UA" sz="2800" b="1" dirty="0" smtClean="0">
                <a:solidFill>
                  <a:srgbClr val="00CC00"/>
                </a:solidFill>
                <a:latin typeface="Appetite New" pitchFamily="50" charset="0"/>
              </a:rPr>
              <a:t>Фізичні</a:t>
            </a:r>
            <a:endParaRPr lang="ru-RU" sz="2800" b="1" dirty="0">
              <a:solidFill>
                <a:srgbClr val="00CC00"/>
              </a:solidFill>
              <a:latin typeface="Appetite New" pitchFamily="50" charset="0"/>
            </a:endParaRPr>
          </a:p>
        </p:txBody>
      </p:sp>
      <p:sp>
        <p:nvSpPr>
          <p:cNvPr id="5" name="Прямоугольник 4"/>
          <p:cNvSpPr/>
          <p:nvPr/>
        </p:nvSpPr>
        <p:spPr>
          <a:xfrm>
            <a:off x="6143625" y="2928938"/>
            <a:ext cx="2071688" cy="914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uk-UA" sz="2800" b="1" dirty="0">
                <a:solidFill>
                  <a:srgbClr val="00CC00"/>
                </a:solidFill>
                <a:latin typeface="Appetite New" pitchFamily="50" charset="0"/>
              </a:rPr>
              <a:t>П</a:t>
            </a:r>
            <a:r>
              <a:rPr lang="uk-UA" sz="2800" b="1" dirty="0" smtClean="0">
                <a:solidFill>
                  <a:srgbClr val="00CC00"/>
                </a:solidFill>
                <a:latin typeface="Appetite New" pitchFamily="50" charset="0"/>
              </a:rPr>
              <a:t>сихічні</a:t>
            </a:r>
            <a:endParaRPr lang="ru-RU" sz="2800" b="1" dirty="0">
              <a:solidFill>
                <a:srgbClr val="00CC00"/>
              </a:solidFill>
              <a:latin typeface="Appetite New" pitchFamily="50" charset="0"/>
            </a:endParaRPr>
          </a:p>
        </p:txBody>
      </p:sp>
      <p:sp>
        <p:nvSpPr>
          <p:cNvPr id="6" name="Прямоугольник 5"/>
          <p:cNvSpPr/>
          <p:nvPr/>
        </p:nvSpPr>
        <p:spPr>
          <a:xfrm>
            <a:off x="3357563" y="1143000"/>
            <a:ext cx="2928937" cy="914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uk-UA" sz="2800" b="1" dirty="0" smtClean="0">
                <a:solidFill>
                  <a:srgbClr val="00B050"/>
                </a:solidFill>
                <a:latin typeface="Appetite New" pitchFamily="50" charset="0"/>
              </a:rPr>
              <a:t>Чинники стресу</a:t>
            </a:r>
            <a:endParaRPr lang="ru-RU" sz="2800" b="1" dirty="0">
              <a:solidFill>
                <a:srgbClr val="00B050"/>
              </a:solidFill>
              <a:latin typeface="Appetite New" pitchFamily="50" charset="0"/>
            </a:endParaRPr>
          </a:p>
        </p:txBody>
      </p:sp>
      <p:cxnSp>
        <p:nvCxnSpPr>
          <p:cNvPr id="8" name="Прямая со стрелкой 7"/>
          <p:cNvCxnSpPr/>
          <p:nvPr/>
        </p:nvCxnSpPr>
        <p:spPr>
          <a:xfrm rot="5400000">
            <a:off x="2964657" y="2321719"/>
            <a:ext cx="857250" cy="3571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Прямая со стрелкой 9"/>
          <p:cNvCxnSpPr/>
          <p:nvPr/>
        </p:nvCxnSpPr>
        <p:spPr>
          <a:xfrm rot="16200000" flipH="1">
            <a:off x="5857876" y="2286000"/>
            <a:ext cx="857250" cy="4286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Скругленный прямоугольник 10"/>
          <p:cNvSpPr/>
          <p:nvPr/>
        </p:nvSpPr>
        <p:spPr>
          <a:xfrm>
            <a:off x="1000125" y="4500563"/>
            <a:ext cx="2571751" cy="9144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uk-UA" sz="2000" b="1" dirty="0" smtClean="0">
                <a:solidFill>
                  <a:prstClr val="black"/>
                </a:solidFill>
              </a:rPr>
              <a:t>Спека,холод,травма</a:t>
            </a:r>
            <a:endParaRPr lang="ru-RU" sz="2000" b="1" dirty="0">
              <a:solidFill>
                <a:prstClr val="black"/>
              </a:solidFill>
            </a:endParaRPr>
          </a:p>
        </p:txBody>
      </p:sp>
      <p:sp>
        <p:nvSpPr>
          <p:cNvPr id="12" name="Скругленный прямоугольник 11"/>
          <p:cNvSpPr/>
          <p:nvPr/>
        </p:nvSpPr>
        <p:spPr>
          <a:xfrm>
            <a:off x="5652120" y="4500563"/>
            <a:ext cx="2634631" cy="9144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uk-UA" b="1" dirty="0" smtClean="0">
                <a:solidFill>
                  <a:prstClr val="black"/>
                </a:solidFill>
              </a:rPr>
              <a:t>Небезпека,конфлікт радість</a:t>
            </a:r>
            <a:endParaRPr lang="ru-RU" b="1" dirty="0">
              <a:solidFill>
                <a:prstClr val="black"/>
              </a:solidFill>
            </a:endParaRPr>
          </a:p>
        </p:txBody>
      </p:sp>
    </p:spTree>
    <p:extLst>
      <p:ext uri="{BB962C8B-B14F-4D97-AF65-F5344CB8AC3E}">
        <p14:creationId xmlns:p14="http://schemas.microsoft.com/office/powerpoint/2010/main" val="3680742349"/>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227CDE1F-9B97-4EB6-824E-89054E644968}" type="slidenum">
              <a:rPr lang="ru-RU" smtClean="0">
                <a:solidFill>
                  <a:prstClr val="black">
                    <a:tint val="75000"/>
                  </a:prstClr>
                </a:solidFill>
              </a:rPr>
              <a:pPr>
                <a:defRPr/>
              </a:pPr>
              <a:t>15</a:t>
            </a:fld>
            <a:endParaRPr lang="ru-RU">
              <a:solidFill>
                <a:prstClr val="black">
                  <a:tint val="75000"/>
                </a:prstClr>
              </a:solidFill>
            </a:endParaRPr>
          </a:p>
        </p:txBody>
      </p:sp>
      <p:sp>
        <p:nvSpPr>
          <p:cNvPr id="16387" name="Прямоугольник 3"/>
          <p:cNvSpPr>
            <a:spLocks noChangeArrowheads="1"/>
          </p:cNvSpPr>
          <p:nvPr/>
        </p:nvSpPr>
        <p:spPr bwMode="auto">
          <a:xfrm>
            <a:off x="857250" y="785813"/>
            <a:ext cx="735806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ru-RU" altLang="ru-RU" sz="2000" dirty="0" err="1">
                <a:solidFill>
                  <a:prstClr val="black"/>
                </a:solidFill>
                <a:latin typeface="Appetite New" pitchFamily="50" charset="0"/>
              </a:rPr>
              <a:t>Фази</a:t>
            </a:r>
            <a:r>
              <a:rPr lang="ru-RU" altLang="ru-RU" sz="2000" dirty="0">
                <a:solidFill>
                  <a:prstClr val="black"/>
                </a:solidFill>
                <a:latin typeface="Appetite New" pitchFamily="50" charset="0"/>
              </a:rPr>
              <a:t> </a:t>
            </a:r>
            <a:r>
              <a:rPr lang="ru-RU" altLang="ru-RU" sz="2000" dirty="0" err="1" smtClean="0">
                <a:solidFill>
                  <a:prstClr val="black"/>
                </a:solidFill>
                <a:latin typeface="Appetite New" pitchFamily="50" charset="0"/>
              </a:rPr>
              <a:t>стресу</a:t>
            </a:r>
            <a:r>
              <a:rPr lang="ru-RU" altLang="ru-RU" sz="2000" dirty="0" smtClean="0">
                <a:solidFill>
                  <a:prstClr val="black"/>
                </a:solidFill>
                <a:latin typeface="Appetite New" pitchFamily="50" charset="0"/>
              </a:rPr>
              <a:t>.</a:t>
            </a:r>
          </a:p>
          <a:p>
            <a:pPr eaLnBrk="1" fontAlgn="base" hangingPunct="1">
              <a:spcBef>
                <a:spcPct val="0"/>
              </a:spcBef>
              <a:spcAft>
                <a:spcPct val="0"/>
              </a:spcAft>
              <a:buFontTx/>
              <a:buNone/>
            </a:pPr>
            <a:r>
              <a:rPr lang="ru-RU" altLang="ru-RU" sz="2000" dirty="0" smtClean="0">
                <a:solidFill>
                  <a:srgbClr val="FF0000"/>
                </a:solidFill>
                <a:latin typeface="Appetite New" pitchFamily="50" charset="0"/>
              </a:rPr>
              <a:t>1</a:t>
            </a:r>
            <a:r>
              <a:rPr lang="ru-RU" altLang="ru-RU" sz="2000" dirty="0">
                <a:solidFill>
                  <a:srgbClr val="FF0000"/>
                </a:solidFill>
                <a:latin typeface="Appetite New" pitchFamily="50" charset="0"/>
              </a:rPr>
              <a:t>. Фаза </a:t>
            </a:r>
            <a:r>
              <a:rPr lang="ru-RU" altLang="ru-RU" sz="2000" dirty="0" err="1">
                <a:solidFill>
                  <a:srgbClr val="FF0000"/>
                </a:solidFill>
                <a:latin typeface="Appetite New" pitchFamily="50" charset="0"/>
              </a:rPr>
              <a:t>тривоги</a:t>
            </a:r>
            <a:r>
              <a:rPr lang="ru-RU" altLang="ru-RU" sz="2000" dirty="0">
                <a:solidFill>
                  <a:srgbClr val="FF0000"/>
                </a:solidFill>
                <a:latin typeface="Appetite New" pitchFamily="50" charset="0"/>
              </a:rPr>
              <a:t>. </a:t>
            </a:r>
          </a:p>
          <a:p>
            <a:pPr algn="ctr" eaLnBrk="1" fontAlgn="base" hangingPunct="1">
              <a:spcBef>
                <a:spcPct val="0"/>
              </a:spcBef>
              <a:spcAft>
                <a:spcPct val="0"/>
              </a:spcAft>
              <a:buFontTx/>
              <a:buNone/>
            </a:pPr>
            <a:r>
              <a:rPr lang="ru-RU" altLang="ru-RU" sz="2000" dirty="0" smtClean="0">
                <a:solidFill>
                  <a:schemeClr val="tx2">
                    <a:lumMod val="60000"/>
                    <a:lumOff val="40000"/>
                  </a:schemeClr>
                </a:solidFill>
                <a:latin typeface="Appetite New" pitchFamily="50" charset="0"/>
              </a:rPr>
              <a:t>2</a:t>
            </a:r>
            <a:r>
              <a:rPr lang="ru-RU" altLang="ru-RU" sz="2000" dirty="0">
                <a:solidFill>
                  <a:schemeClr val="tx2">
                    <a:lumMod val="60000"/>
                    <a:lumOff val="40000"/>
                  </a:schemeClr>
                </a:solidFill>
                <a:latin typeface="Appetite New" pitchFamily="50" charset="0"/>
              </a:rPr>
              <a:t>. Фаза опору. </a:t>
            </a:r>
          </a:p>
          <a:p>
            <a:pPr algn="ctr" eaLnBrk="1" fontAlgn="base" hangingPunct="1">
              <a:spcBef>
                <a:spcPct val="0"/>
              </a:spcBef>
              <a:spcAft>
                <a:spcPct val="0"/>
              </a:spcAft>
              <a:buFontTx/>
              <a:buNone/>
            </a:pPr>
            <a:endParaRPr lang="ru-RU" altLang="ru-RU" sz="2000" dirty="0">
              <a:solidFill>
                <a:prstClr val="black"/>
              </a:solidFill>
              <a:latin typeface="Appetite New" pitchFamily="50" charset="0"/>
            </a:endParaRPr>
          </a:p>
          <a:p>
            <a:pPr algn="ctr" eaLnBrk="1" fontAlgn="base" hangingPunct="1">
              <a:spcBef>
                <a:spcPct val="0"/>
              </a:spcBef>
              <a:spcAft>
                <a:spcPct val="0"/>
              </a:spcAft>
              <a:buFontTx/>
              <a:buNone/>
            </a:pPr>
            <a:endParaRPr lang="ru-RU" altLang="ru-RU" sz="2000" dirty="0" smtClean="0">
              <a:solidFill>
                <a:srgbClr val="92D050"/>
              </a:solidFill>
              <a:latin typeface="Appetite New" pitchFamily="50" charset="0"/>
            </a:endParaRPr>
          </a:p>
          <a:p>
            <a:pPr algn="ctr" eaLnBrk="1" fontAlgn="base" hangingPunct="1">
              <a:spcBef>
                <a:spcPct val="0"/>
              </a:spcBef>
              <a:spcAft>
                <a:spcPct val="0"/>
              </a:spcAft>
              <a:buFontTx/>
              <a:buNone/>
            </a:pPr>
            <a:endParaRPr lang="ru-RU" altLang="ru-RU" sz="2000" dirty="0">
              <a:solidFill>
                <a:srgbClr val="92D050"/>
              </a:solidFill>
              <a:latin typeface="Appetite New" pitchFamily="50" charset="0"/>
            </a:endParaRPr>
          </a:p>
          <a:p>
            <a:pPr algn="ctr" eaLnBrk="1" fontAlgn="base" hangingPunct="1">
              <a:spcBef>
                <a:spcPct val="0"/>
              </a:spcBef>
              <a:spcAft>
                <a:spcPct val="0"/>
              </a:spcAft>
              <a:buFontTx/>
              <a:buNone/>
            </a:pPr>
            <a:endParaRPr lang="ru-RU" altLang="ru-RU" sz="2000" dirty="0" smtClean="0">
              <a:solidFill>
                <a:srgbClr val="92D050"/>
              </a:solidFill>
              <a:latin typeface="Appetite New" pitchFamily="50" charset="0"/>
            </a:endParaRPr>
          </a:p>
          <a:p>
            <a:pPr algn="ctr" eaLnBrk="1" fontAlgn="base" hangingPunct="1">
              <a:spcBef>
                <a:spcPct val="0"/>
              </a:spcBef>
              <a:spcAft>
                <a:spcPct val="0"/>
              </a:spcAft>
              <a:buFontTx/>
              <a:buNone/>
            </a:pPr>
            <a:endParaRPr lang="ru-RU" altLang="ru-RU" sz="2000" dirty="0" smtClean="0">
              <a:solidFill>
                <a:srgbClr val="92D050"/>
              </a:solidFill>
              <a:latin typeface="Appetite New" pitchFamily="50" charset="0"/>
            </a:endParaRPr>
          </a:p>
          <a:p>
            <a:pPr algn="ctr" eaLnBrk="1" fontAlgn="base" hangingPunct="1">
              <a:spcBef>
                <a:spcPct val="0"/>
              </a:spcBef>
              <a:spcAft>
                <a:spcPct val="0"/>
              </a:spcAft>
              <a:buFontTx/>
              <a:buNone/>
            </a:pPr>
            <a:endParaRPr lang="ru-RU" altLang="ru-RU" sz="2000" dirty="0">
              <a:solidFill>
                <a:srgbClr val="92D050"/>
              </a:solidFill>
              <a:latin typeface="Appetite New" pitchFamily="50" charset="0"/>
            </a:endParaRPr>
          </a:p>
          <a:p>
            <a:pPr algn="ctr" eaLnBrk="1" fontAlgn="base" hangingPunct="1">
              <a:spcBef>
                <a:spcPct val="0"/>
              </a:spcBef>
              <a:spcAft>
                <a:spcPct val="0"/>
              </a:spcAft>
              <a:buFontTx/>
              <a:buNone/>
            </a:pPr>
            <a:endParaRPr lang="ru-RU" altLang="ru-RU" sz="2000" dirty="0" smtClean="0">
              <a:solidFill>
                <a:srgbClr val="92D050"/>
              </a:solidFill>
              <a:latin typeface="Appetite New" pitchFamily="50" charset="0"/>
            </a:endParaRPr>
          </a:p>
          <a:p>
            <a:pPr algn="ctr" eaLnBrk="1" fontAlgn="base" hangingPunct="1">
              <a:spcBef>
                <a:spcPct val="0"/>
              </a:spcBef>
              <a:spcAft>
                <a:spcPct val="0"/>
              </a:spcAft>
              <a:buFontTx/>
              <a:buNone/>
            </a:pPr>
            <a:r>
              <a:rPr lang="ru-RU" altLang="ru-RU" sz="2000" dirty="0" smtClean="0">
                <a:solidFill>
                  <a:srgbClr val="92D050"/>
                </a:solidFill>
                <a:latin typeface="Appetite New" pitchFamily="50" charset="0"/>
              </a:rPr>
              <a:t>3</a:t>
            </a:r>
            <a:r>
              <a:rPr lang="ru-RU" altLang="ru-RU" sz="2000" dirty="0">
                <a:solidFill>
                  <a:srgbClr val="92D050"/>
                </a:solidFill>
                <a:latin typeface="Appetite New" pitchFamily="50" charset="0"/>
              </a:rPr>
              <a:t>. Фаза </a:t>
            </a:r>
            <a:r>
              <a:rPr lang="ru-RU" altLang="ru-RU" sz="2000" dirty="0" err="1">
                <a:solidFill>
                  <a:srgbClr val="92D050"/>
                </a:solidFill>
                <a:latin typeface="Appetite New" pitchFamily="50" charset="0"/>
              </a:rPr>
              <a:t>виснаження</a:t>
            </a:r>
            <a:r>
              <a:rPr lang="ru-RU" altLang="ru-RU" sz="1800" dirty="0">
                <a:solidFill>
                  <a:srgbClr val="92D050"/>
                </a:solidFill>
                <a:latin typeface="Arial" charset="0"/>
              </a:rPr>
              <a:t>. </a:t>
            </a:r>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Результат пошуку зображень за запитом &quot;опір вітру&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791" y="1793775"/>
            <a:ext cx="22860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Результат пошуку зображень за запитом &quot;виснаження людини&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4263688"/>
            <a:ext cx="2800350"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53302"/>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928688" y="274638"/>
            <a:ext cx="7758112" cy="6011862"/>
          </a:xfrm>
        </p:spPr>
        <p:txBody>
          <a:bodyPr/>
          <a:lstStyle/>
          <a:p>
            <a:pPr algn="l" eaLnBrk="1" hangingPunct="1"/>
            <a:r>
              <a:rPr lang="ru-RU" altLang="ru-RU" sz="2400" smtClean="0"/>
              <a:t>                       </a:t>
            </a:r>
            <a:r>
              <a:rPr lang="ru-RU" altLang="ru-RU" sz="2400" b="1" smtClean="0"/>
              <a:t>Перша допомога у стресовій ситуації </a:t>
            </a:r>
            <a:r>
              <a:rPr lang="ru-RU" altLang="ru-RU" sz="2400" smtClean="0"/>
              <a:t/>
            </a:r>
            <a:br>
              <a:rPr lang="ru-RU" altLang="ru-RU" sz="2400" smtClean="0"/>
            </a:br>
            <a:r>
              <a:rPr lang="ru-RU" altLang="ru-RU" sz="2400" smtClean="0"/>
              <a:t> 1. Перше і головне правило: у гострій стресовій ситуації не слід приймати ніяких рішень (за винятком, скажімо, стихійного лиха, коли йдеться про порятунок самого життя).</a:t>
            </a:r>
            <a:br>
              <a:rPr lang="ru-RU" altLang="ru-RU" sz="2400" smtClean="0"/>
            </a:br>
            <a:r>
              <a:rPr lang="ru-RU" altLang="ru-RU" sz="2400" smtClean="0"/>
              <a:t> 2. Прислухайтесь до поради предків: порахуйте до десяти.</a:t>
            </a:r>
            <a:br>
              <a:rPr lang="ru-RU" altLang="ru-RU" sz="2400" smtClean="0"/>
            </a:br>
            <a:r>
              <a:rPr lang="ru-RU" altLang="ru-RU" sz="2400" smtClean="0"/>
              <a:t> 3. Зосередьтеся на своєму диханні. Повільно вдихніть повітря носом та на деякий час затримайте його. Видихайте поступово, також через ніс, прислухайтеся до відчуттів, пов'язаних з вашим диханням.</a:t>
            </a:r>
          </a:p>
        </p:txBody>
      </p:sp>
      <p:sp>
        <p:nvSpPr>
          <p:cNvPr id="3" name="Номер слайда 2"/>
          <p:cNvSpPr>
            <a:spLocks noGrp="1"/>
          </p:cNvSpPr>
          <p:nvPr>
            <p:ph type="sldNum" sz="quarter" idx="12"/>
          </p:nvPr>
        </p:nvSpPr>
        <p:spPr/>
        <p:txBody>
          <a:bodyPr/>
          <a:lstStyle/>
          <a:p>
            <a:pPr>
              <a:defRPr/>
            </a:pPr>
            <a:fld id="{43C78C1D-82DE-43D3-87B4-291FE91E4D36}" type="slidenum">
              <a:rPr lang="ru-RU" smtClean="0">
                <a:solidFill>
                  <a:prstClr val="black">
                    <a:tint val="75000"/>
                  </a:prstClr>
                </a:solidFill>
              </a:rPr>
              <a:pPr>
                <a:defRPr/>
              </a:pPr>
              <a:t>16</a:t>
            </a:fld>
            <a:endParaRPr lang="ru-RU">
              <a:solidFill>
                <a:prstClr val="black">
                  <a:tint val="75000"/>
                </a:prstClr>
              </a:solidFill>
            </a:endParaRPr>
          </a:p>
        </p:txBody>
      </p:sp>
    </p:spTree>
    <p:extLst>
      <p:ext uri="{BB962C8B-B14F-4D97-AF65-F5344CB8AC3E}">
        <p14:creationId xmlns:p14="http://schemas.microsoft.com/office/powerpoint/2010/main" val="637066687"/>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928688" y="274638"/>
            <a:ext cx="7758112" cy="6011862"/>
          </a:xfrm>
        </p:spPr>
        <p:txBody>
          <a:bodyPr/>
          <a:lstStyle/>
          <a:p>
            <a:pPr algn="l" eaLnBrk="1" hangingPunct="1"/>
            <a:r>
              <a:rPr lang="ru-RU" altLang="ru-RU" sz="2400" dirty="0" smtClean="0"/>
              <a:t>  </a:t>
            </a:r>
          </a:p>
        </p:txBody>
      </p:sp>
      <p:sp>
        <p:nvSpPr>
          <p:cNvPr id="3" name="Номер слайда 2"/>
          <p:cNvSpPr>
            <a:spLocks noGrp="1"/>
          </p:cNvSpPr>
          <p:nvPr>
            <p:ph type="sldNum" sz="quarter" idx="12"/>
          </p:nvPr>
        </p:nvSpPr>
        <p:spPr/>
        <p:txBody>
          <a:bodyPr/>
          <a:lstStyle/>
          <a:p>
            <a:pPr>
              <a:defRPr/>
            </a:pPr>
            <a:fld id="{43C78C1D-82DE-43D3-87B4-291FE91E4D36}" type="slidenum">
              <a:rPr lang="ru-RU" smtClean="0">
                <a:solidFill>
                  <a:prstClr val="black">
                    <a:tint val="75000"/>
                  </a:prstClr>
                </a:solidFill>
              </a:rPr>
              <a:pPr>
                <a:defRPr/>
              </a:pPr>
              <a:t>17</a:t>
            </a:fld>
            <a:endParaRPr lang="ru-RU">
              <a:solidFill>
                <a:prstClr val="black">
                  <a:tint val="75000"/>
                </a:prst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566738"/>
            <a:ext cx="7629525"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0475017"/>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928688" y="274638"/>
            <a:ext cx="7758112" cy="6011862"/>
          </a:xfrm>
        </p:spPr>
        <p:txBody>
          <a:bodyPr/>
          <a:lstStyle/>
          <a:p>
            <a:pPr algn="l" eaLnBrk="1" hangingPunct="1"/>
            <a:r>
              <a:rPr lang="ru-RU" altLang="ru-RU" sz="2400" dirty="0" smtClean="0"/>
              <a:t>  </a:t>
            </a:r>
          </a:p>
        </p:txBody>
      </p:sp>
      <p:sp>
        <p:nvSpPr>
          <p:cNvPr id="3" name="Номер слайда 2"/>
          <p:cNvSpPr>
            <a:spLocks noGrp="1"/>
          </p:cNvSpPr>
          <p:nvPr>
            <p:ph type="sldNum" sz="quarter" idx="12"/>
          </p:nvPr>
        </p:nvSpPr>
        <p:spPr/>
        <p:txBody>
          <a:bodyPr/>
          <a:lstStyle/>
          <a:p>
            <a:pPr>
              <a:defRPr/>
            </a:pPr>
            <a:fld id="{43C78C1D-82DE-43D3-87B4-291FE91E4D36}" type="slidenum">
              <a:rPr lang="ru-RU" smtClean="0">
                <a:solidFill>
                  <a:prstClr val="black">
                    <a:tint val="75000"/>
                  </a:prstClr>
                </a:solidFill>
              </a:rPr>
              <a:pPr>
                <a:defRPr/>
              </a:pPr>
              <a:t>18</a:t>
            </a:fld>
            <a:endParaRPr lang="ru-RU">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902371"/>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928688" y="274638"/>
            <a:ext cx="7758112" cy="6011862"/>
          </a:xfrm>
        </p:spPr>
        <p:txBody>
          <a:bodyPr/>
          <a:lstStyle/>
          <a:p>
            <a:pPr algn="l" eaLnBrk="1" hangingPunct="1"/>
            <a:r>
              <a:rPr lang="ru-RU" altLang="ru-RU" sz="2400" dirty="0" smtClean="0"/>
              <a:t>  </a:t>
            </a:r>
          </a:p>
        </p:txBody>
      </p:sp>
      <p:sp>
        <p:nvSpPr>
          <p:cNvPr id="3" name="Номер слайда 2"/>
          <p:cNvSpPr>
            <a:spLocks noGrp="1"/>
          </p:cNvSpPr>
          <p:nvPr>
            <p:ph type="sldNum" sz="quarter" idx="12"/>
          </p:nvPr>
        </p:nvSpPr>
        <p:spPr/>
        <p:txBody>
          <a:bodyPr/>
          <a:lstStyle/>
          <a:p>
            <a:pPr>
              <a:defRPr/>
            </a:pPr>
            <a:fld id="{43C78C1D-82DE-43D3-87B4-291FE91E4D36}" type="slidenum">
              <a:rPr lang="ru-RU" smtClean="0">
                <a:solidFill>
                  <a:prstClr val="black">
                    <a:tint val="75000"/>
                  </a:prstClr>
                </a:solidFill>
              </a:rPr>
              <a:pPr>
                <a:defRPr/>
              </a:pPr>
              <a:t>19</a:t>
            </a:fld>
            <a:endParaRPr lang="ru-RU">
              <a:solidFill>
                <a:prstClr val="black">
                  <a:tint val="7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36712"/>
            <a:ext cx="7704856"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1168923"/>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sp>
        <p:nvSpPr>
          <p:cNvPr id="4" name="Прямоугольник 3"/>
          <p:cNvSpPr/>
          <p:nvPr/>
        </p:nvSpPr>
        <p:spPr>
          <a:xfrm>
            <a:off x="3185659" y="3261006"/>
            <a:ext cx="2772682" cy="335989"/>
          </a:xfrm>
          <a:prstGeom prst="rect">
            <a:avLst/>
          </a:prstGeom>
        </p:spPr>
        <p:txBody>
          <a:bodyPr wrap="none">
            <a:spAutoFit/>
          </a:bodyPr>
          <a:lstStyle/>
          <a:p>
            <a:pPr fontAlgn="base">
              <a:lnSpc>
                <a:spcPts val="1920"/>
              </a:lnSpc>
              <a:spcAft>
                <a:spcPts val="1200"/>
              </a:spcAft>
            </a:pPr>
            <a:r>
              <a:rPr lang="ru-RU" dirty="0" err="1" smtClean="0">
                <a:solidFill>
                  <a:srgbClr val="666666"/>
                </a:solidFill>
                <a:effectLst/>
                <a:latin typeface="inherit"/>
                <a:ea typeface="Times New Roman"/>
                <a:cs typeface="Arial"/>
              </a:rPr>
              <a:t>Вправа</a:t>
            </a:r>
            <a:r>
              <a:rPr lang="ru-RU" dirty="0" smtClean="0">
                <a:solidFill>
                  <a:srgbClr val="666666"/>
                </a:solidFill>
                <a:effectLst/>
                <a:latin typeface="inherit"/>
                <a:ea typeface="Times New Roman"/>
                <a:cs typeface="Arial"/>
              </a:rPr>
              <a:t> “</a:t>
            </a:r>
            <a:r>
              <a:rPr lang="ru-RU" dirty="0" err="1" smtClean="0">
                <a:solidFill>
                  <a:srgbClr val="666666"/>
                </a:solidFill>
                <a:effectLst/>
                <a:latin typeface="inherit"/>
                <a:ea typeface="Times New Roman"/>
                <a:cs typeface="Arial"/>
              </a:rPr>
              <a:t>Ти</a:t>
            </a:r>
            <a:r>
              <a:rPr lang="ru-RU" dirty="0" smtClean="0">
                <a:solidFill>
                  <a:srgbClr val="666666"/>
                </a:solidFill>
                <a:effectLst/>
                <a:latin typeface="inherit"/>
                <a:ea typeface="Times New Roman"/>
                <a:cs typeface="Arial"/>
              </a:rPr>
              <a:t> </a:t>
            </a:r>
            <a:r>
              <a:rPr lang="ru-RU" dirty="0" err="1" smtClean="0">
                <a:solidFill>
                  <a:srgbClr val="666666"/>
                </a:solidFill>
                <a:effectLst/>
                <a:latin typeface="inherit"/>
                <a:ea typeface="Times New Roman"/>
                <a:cs typeface="Arial"/>
              </a:rPr>
              <a:t>мені</a:t>
            </a:r>
            <a:r>
              <a:rPr lang="ru-RU" dirty="0" smtClean="0">
                <a:solidFill>
                  <a:srgbClr val="666666"/>
                </a:solidFill>
                <a:effectLst/>
                <a:latin typeface="inherit"/>
                <a:ea typeface="Times New Roman"/>
                <a:cs typeface="Arial"/>
              </a:rPr>
              <a:t>, я </a:t>
            </a:r>
            <a:r>
              <a:rPr lang="ru-RU" dirty="0" err="1" smtClean="0">
                <a:solidFill>
                  <a:srgbClr val="666666"/>
                </a:solidFill>
                <a:effectLst/>
                <a:latin typeface="inherit"/>
                <a:ea typeface="Times New Roman"/>
                <a:cs typeface="Arial"/>
              </a:rPr>
              <a:t>тобі</a:t>
            </a:r>
            <a:r>
              <a:rPr lang="ru-RU" dirty="0" smtClean="0">
                <a:solidFill>
                  <a:srgbClr val="666666"/>
                </a:solidFill>
                <a:effectLst/>
                <a:latin typeface="inherit"/>
                <a:ea typeface="Times New Roman"/>
                <a:cs typeface="Arial"/>
              </a:rPr>
              <a:t>”.</a:t>
            </a:r>
            <a:endParaRPr lang="ru-RU" sz="1400" dirty="0">
              <a:ea typeface="Calibri"/>
              <a:cs typeface="Times New Roman"/>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8613" y="3230563"/>
            <a:ext cx="5946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2843213"/>
            <a:ext cx="16002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Результат пошуку зображень за запитом &quot;кросворд регуляцыя функцый&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1824"/>
            <a:ext cx="8808913" cy="6744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195011"/>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pPr>
              <a:defRPr/>
            </a:pPr>
            <a:fld id="{72640CE1-A86B-4E57-AD14-726025414B1C}" type="slidenum">
              <a:rPr lang="ru-RU" smtClean="0">
                <a:solidFill>
                  <a:prstClr val="black">
                    <a:tint val="75000"/>
                  </a:prstClr>
                </a:solidFill>
              </a:rPr>
              <a:pPr>
                <a:defRPr/>
              </a:pPr>
              <a:t>20</a:t>
            </a:fld>
            <a:endParaRPr lang="ru-RU">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408"/>
            <a:ext cx="9144000" cy="710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04664"/>
            <a:ext cx="7776864" cy="612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445604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928688" y="274638"/>
            <a:ext cx="7758112" cy="6011862"/>
          </a:xfrm>
        </p:spPr>
        <p:txBody>
          <a:bodyPr/>
          <a:lstStyle/>
          <a:p>
            <a:pPr algn="l" eaLnBrk="1" hangingPunct="1"/>
            <a:r>
              <a:rPr lang="uk-UA" altLang="ru-RU" sz="7200" dirty="0" smtClean="0">
                <a:solidFill>
                  <a:srgbClr val="00CC00"/>
                </a:solidFill>
                <a:latin typeface="Appetite New" pitchFamily="50" charset="0"/>
              </a:rPr>
              <a:t>  Узагальнимо</a:t>
            </a:r>
            <a:endParaRPr lang="ru-RU" altLang="ru-RU" sz="7200" dirty="0" smtClean="0">
              <a:solidFill>
                <a:srgbClr val="00CC00"/>
              </a:solidFill>
              <a:latin typeface="Appetite New" pitchFamily="50" charset="0"/>
            </a:endParaRPr>
          </a:p>
        </p:txBody>
      </p:sp>
      <p:sp>
        <p:nvSpPr>
          <p:cNvPr id="3" name="Номер слайда 2"/>
          <p:cNvSpPr>
            <a:spLocks noGrp="1"/>
          </p:cNvSpPr>
          <p:nvPr>
            <p:ph type="sldNum" sz="quarter" idx="12"/>
          </p:nvPr>
        </p:nvSpPr>
        <p:spPr/>
        <p:txBody>
          <a:bodyPr/>
          <a:lstStyle/>
          <a:p>
            <a:pPr>
              <a:defRPr/>
            </a:pPr>
            <a:fld id="{43C78C1D-82DE-43D3-87B4-291FE91E4D36}" type="slidenum">
              <a:rPr lang="ru-RU" smtClean="0">
                <a:solidFill>
                  <a:prstClr val="black">
                    <a:tint val="75000"/>
                  </a:prstClr>
                </a:solidFill>
              </a:rPr>
              <a:pPr>
                <a:defRPr/>
              </a:pPr>
              <a:t>21</a:t>
            </a:fld>
            <a:endParaRPr lang="ru-RU">
              <a:solidFill>
                <a:prstClr val="black">
                  <a:tint val="75000"/>
                </a:prstClr>
              </a:solidFill>
            </a:endParaRPr>
          </a:p>
        </p:txBody>
      </p:sp>
    </p:spTree>
    <p:extLst>
      <p:ext uri="{BB962C8B-B14F-4D97-AF65-F5344CB8AC3E}">
        <p14:creationId xmlns:p14="http://schemas.microsoft.com/office/powerpoint/2010/main" val="333248004"/>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714375"/>
            <a:ext cx="8213725"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Номер слайда 2"/>
          <p:cNvSpPr>
            <a:spLocks noGrp="1"/>
          </p:cNvSpPr>
          <p:nvPr>
            <p:ph type="sldNum" sz="quarter" idx="12"/>
          </p:nvPr>
        </p:nvSpPr>
        <p:spPr/>
        <p:txBody>
          <a:bodyPr/>
          <a:lstStyle/>
          <a:p>
            <a:pPr>
              <a:defRPr/>
            </a:pPr>
            <a:fld id="{0AC5B283-6BCE-48E9-88DE-61CB73582FB5}" type="slidenum">
              <a:rPr lang="ru-RU" smtClean="0">
                <a:solidFill>
                  <a:prstClr val="black">
                    <a:tint val="75000"/>
                  </a:prstClr>
                </a:solidFill>
              </a:rPr>
              <a:pPr>
                <a:defRPr/>
              </a:pPr>
              <a:t>22</a:t>
            </a:fld>
            <a:endParaRPr lang="ru-RU">
              <a:solidFill>
                <a:prstClr val="black">
                  <a:tint val="75000"/>
                </a:prstClr>
              </a:solidFill>
            </a:endParaRPr>
          </a:p>
        </p:txBody>
      </p:sp>
    </p:spTree>
    <p:extLst>
      <p:ext uri="{BB962C8B-B14F-4D97-AF65-F5344CB8AC3E}">
        <p14:creationId xmlns:p14="http://schemas.microsoft.com/office/powerpoint/2010/main" val="2160538942"/>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755576" y="548680"/>
            <a:ext cx="7758112" cy="6155878"/>
          </a:xfrm>
        </p:spPr>
        <p:txBody>
          <a:bodyPr/>
          <a:lstStyle/>
          <a:p>
            <a:pPr algn="l" eaLnBrk="1" hangingPunct="1"/>
            <a:r>
              <a:rPr lang="uk-UA" altLang="ru-RU" sz="7200" dirty="0" smtClean="0">
                <a:solidFill>
                  <a:srgbClr val="00CC00"/>
                </a:solidFill>
                <a:latin typeface="Appetite New" pitchFamily="50" charset="0"/>
              </a:rPr>
              <a:t>  </a:t>
            </a:r>
            <a:endParaRPr lang="ru-RU" altLang="ru-RU" sz="7200" dirty="0" smtClean="0">
              <a:solidFill>
                <a:srgbClr val="00CC00"/>
              </a:solidFill>
              <a:latin typeface="Appetite New" pitchFamily="50" charset="0"/>
            </a:endParaRPr>
          </a:p>
        </p:txBody>
      </p:sp>
      <p:sp>
        <p:nvSpPr>
          <p:cNvPr id="3" name="Номер слайда 2"/>
          <p:cNvSpPr>
            <a:spLocks noGrp="1"/>
          </p:cNvSpPr>
          <p:nvPr>
            <p:ph type="sldNum" sz="quarter" idx="12"/>
          </p:nvPr>
        </p:nvSpPr>
        <p:spPr/>
        <p:txBody>
          <a:bodyPr/>
          <a:lstStyle/>
          <a:p>
            <a:pPr>
              <a:defRPr/>
            </a:pPr>
            <a:fld id="{43C78C1D-82DE-43D3-87B4-291FE91E4D36}" type="slidenum">
              <a:rPr lang="ru-RU" smtClean="0">
                <a:solidFill>
                  <a:prstClr val="black">
                    <a:tint val="75000"/>
                  </a:prstClr>
                </a:solidFill>
              </a:rPr>
              <a:pPr>
                <a:defRPr/>
              </a:pPr>
              <a:t>23</a:t>
            </a:fld>
            <a:endParaRPr lang="ru-RU">
              <a:solidFill>
                <a:prstClr val="black">
                  <a:tint val="75000"/>
                </a:prstClr>
              </a:solidFill>
            </a:endParaRPr>
          </a:p>
        </p:txBody>
      </p:sp>
      <p:sp>
        <p:nvSpPr>
          <p:cNvPr id="2" name="Прямоугольник 1"/>
          <p:cNvSpPr/>
          <p:nvPr/>
        </p:nvSpPr>
        <p:spPr>
          <a:xfrm>
            <a:off x="971600" y="197346"/>
            <a:ext cx="5886400" cy="5355312"/>
          </a:xfrm>
          <a:prstGeom prst="rect">
            <a:avLst/>
          </a:prstGeom>
        </p:spPr>
        <p:txBody>
          <a:bodyPr wrap="square">
            <a:spAutoFit/>
          </a:bodyPr>
          <a:lstStyle/>
          <a:p>
            <a:pPr>
              <a:spcAft>
                <a:spcPts val="0"/>
              </a:spcAft>
            </a:pPr>
            <a:r>
              <a:rPr lang="ru-RU" dirty="0" err="1">
                <a:latin typeface="Times New Roman"/>
                <a:ea typeface="Calibri"/>
                <a:cs typeface="Times New Roman"/>
              </a:rPr>
              <a:t>Опитувальник</a:t>
            </a:r>
            <a:endParaRPr lang="ru-RU" sz="1400" dirty="0">
              <a:ea typeface="Calibri"/>
              <a:cs typeface="Times New Roman"/>
            </a:endParaRPr>
          </a:p>
          <a:p>
            <a:pPr>
              <a:spcAft>
                <a:spcPts val="0"/>
              </a:spcAft>
            </a:pPr>
            <a:endParaRPr lang="ru-RU" dirty="0" smtClean="0">
              <a:latin typeface="Times New Roman"/>
              <a:ea typeface="Calibri"/>
              <a:cs typeface="Times New Roman"/>
            </a:endParaRPr>
          </a:p>
          <a:p>
            <a:pPr>
              <a:spcAft>
                <a:spcPts val="0"/>
              </a:spcAft>
            </a:pPr>
            <a:r>
              <a:rPr lang="ru-RU" dirty="0" err="1" smtClean="0">
                <a:latin typeface="Times New Roman"/>
                <a:ea typeface="Calibri"/>
                <a:cs typeface="Times New Roman"/>
              </a:rPr>
              <a:t>Чи</a:t>
            </a:r>
            <a:r>
              <a:rPr lang="ru-RU" dirty="0" smtClean="0">
                <a:latin typeface="Times New Roman"/>
                <a:ea typeface="Calibri"/>
                <a:cs typeface="Times New Roman"/>
              </a:rPr>
              <a:t> </a:t>
            </a:r>
            <a:r>
              <a:rPr lang="ru-RU" dirty="0" err="1">
                <a:latin typeface="Times New Roman"/>
                <a:ea typeface="Calibri"/>
                <a:cs typeface="Times New Roman"/>
              </a:rPr>
              <a:t>дратує</a:t>
            </a:r>
            <a:r>
              <a:rPr lang="ru-RU" dirty="0">
                <a:latin typeface="Times New Roman"/>
                <a:ea typeface="Calibri"/>
                <a:cs typeface="Times New Roman"/>
              </a:rPr>
              <a:t> Вас:</a:t>
            </a:r>
            <a:endParaRPr lang="ru-RU" sz="1400" dirty="0">
              <a:ea typeface="Calibri"/>
              <a:cs typeface="Times New Roman"/>
            </a:endParaRPr>
          </a:p>
          <a:p>
            <a:pPr>
              <a:spcAft>
                <a:spcPts val="0"/>
              </a:spcAft>
            </a:pPr>
            <a:r>
              <a:rPr lang="ru-RU" dirty="0">
                <a:latin typeface="Times New Roman"/>
                <a:ea typeface="Calibri"/>
                <a:cs typeface="Times New Roman"/>
              </a:rPr>
              <a:t>1. </a:t>
            </a:r>
            <a:r>
              <a:rPr lang="ru-RU" dirty="0" err="1">
                <a:latin typeface="Times New Roman"/>
                <a:ea typeface="Calibri"/>
                <a:cs typeface="Times New Roman"/>
              </a:rPr>
              <a:t>Зім’ята</a:t>
            </a:r>
            <a:r>
              <a:rPr lang="ru-RU" dirty="0">
                <a:latin typeface="Times New Roman"/>
                <a:ea typeface="Calibri"/>
                <a:cs typeface="Times New Roman"/>
              </a:rPr>
              <a:t> </a:t>
            </a:r>
            <a:r>
              <a:rPr lang="ru-RU" dirty="0" err="1">
                <a:latin typeface="Times New Roman"/>
                <a:ea typeface="Calibri"/>
                <a:cs typeface="Times New Roman"/>
              </a:rPr>
              <a:t>сторінка</a:t>
            </a:r>
            <a:r>
              <a:rPr lang="ru-RU" dirty="0">
                <a:latin typeface="Times New Roman"/>
                <a:ea typeface="Calibri"/>
                <a:cs typeface="Times New Roman"/>
              </a:rPr>
              <a:t> </a:t>
            </a:r>
            <a:r>
              <a:rPr lang="ru-RU" dirty="0" err="1">
                <a:latin typeface="Times New Roman"/>
                <a:ea typeface="Calibri"/>
                <a:cs typeface="Times New Roman"/>
              </a:rPr>
              <a:t>газети</a:t>
            </a:r>
            <a:r>
              <a:rPr lang="ru-RU" dirty="0">
                <a:latin typeface="Times New Roman"/>
                <a:ea typeface="Calibri"/>
                <a:cs typeface="Times New Roman"/>
              </a:rPr>
              <a:t>, яку </a:t>
            </a:r>
            <a:r>
              <a:rPr lang="ru-RU" dirty="0" err="1">
                <a:latin typeface="Times New Roman"/>
                <a:ea typeface="Calibri"/>
                <a:cs typeface="Times New Roman"/>
              </a:rPr>
              <a:t>ви</a:t>
            </a:r>
            <a:r>
              <a:rPr lang="ru-RU" dirty="0">
                <a:latin typeface="Times New Roman"/>
                <a:ea typeface="Calibri"/>
                <a:cs typeface="Times New Roman"/>
              </a:rPr>
              <a:t> </a:t>
            </a:r>
            <a:r>
              <a:rPr lang="ru-RU" dirty="0" err="1">
                <a:latin typeface="Times New Roman"/>
                <a:ea typeface="Calibri"/>
                <a:cs typeface="Times New Roman"/>
              </a:rPr>
              <a:t>хочете</a:t>
            </a:r>
            <a:r>
              <a:rPr lang="ru-RU" dirty="0">
                <a:latin typeface="Times New Roman"/>
                <a:ea typeface="Calibri"/>
                <a:cs typeface="Times New Roman"/>
              </a:rPr>
              <a:t> </a:t>
            </a:r>
            <a:r>
              <a:rPr lang="ru-RU" dirty="0" err="1">
                <a:latin typeface="Times New Roman"/>
                <a:ea typeface="Calibri"/>
                <a:cs typeface="Times New Roman"/>
              </a:rPr>
              <a:t>прочитати</a:t>
            </a:r>
            <a:r>
              <a:rPr lang="ru-RU" dirty="0">
                <a:latin typeface="Times New Roman"/>
                <a:ea typeface="Calibri"/>
                <a:cs typeface="Times New Roman"/>
              </a:rPr>
              <a:t>?</a:t>
            </a:r>
            <a:endParaRPr lang="ru-RU" sz="1400" dirty="0">
              <a:ea typeface="Calibri"/>
              <a:cs typeface="Times New Roman"/>
            </a:endParaRPr>
          </a:p>
          <a:p>
            <a:pPr>
              <a:spcAft>
                <a:spcPts val="0"/>
              </a:spcAft>
            </a:pPr>
            <a:r>
              <a:rPr lang="ru-RU" dirty="0">
                <a:latin typeface="Times New Roman"/>
                <a:ea typeface="Calibri"/>
                <a:cs typeface="Times New Roman"/>
              </a:rPr>
              <a:t>2. </a:t>
            </a:r>
            <a:r>
              <a:rPr lang="ru-RU" dirty="0" err="1">
                <a:latin typeface="Times New Roman"/>
                <a:ea typeface="Calibri"/>
                <a:cs typeface="Times New Roman"/>
              </a:rPr>
              <a:t>Жінка</a:t>
            </a:r>
            <a:r>
              <a:rPr lang="ru-RU" dirty="0">
                <a:latin typeface="Times New Roman"/>
                <a:ea typeface="Calibri"/>
                <a:cs typeface="Times New Roman"/>
              </a:rPr>
              <a:t> </a:t>
            </a:r>
            <a:r>
              <a:rPr lang="ru-RU" dirty="0" err="1">
                <a:latin typeface="Times New Roman"/>
                <a:ea typeface="Calibri"/>
                <a:cs typeface="Times New Roman"/>
              </a:rPr>
              <a:t>поважного</a:t>
            </a:r>
            <a:r>
              <a:rPr lang="ru-RU" dirty="0">
                <a:latin typeface="Times New Roman"/>
                <a:ea typeface="Calibri"/>
                <a:cs typeface="Times New Roman"/>
              </a:rPr>
              <a:t> </a:t>
            </a:r>
            <a:r>
              <a:rPr lang="ru-RU" dirty="0" err="1">
                <a:latin typeface="Times New Roman"/>
                <a:ea typeface="Calibri"/>
                <a:cs typeface="Times New Roman"/>
              </a:rPr>
              <a:t>віку</a:t>
            </a:r>
            <a:r>
              <a:rPr lang="ru-RU" dirty="0">
                <a:latin typeface="Times New Roman"/>
                <a:ea typeface="Calibri"/>
                <a:cs typeface="Times New Roman"/>
              </a:rPr>
              <a:t>, </a:t>
            </a:r>
            <a:r>
              <a:rPr lang="ru-RU" dirty="0" err="1">
                <a:latin typeface="Times New Roman"/>
                <a:ea typeface="Calibri"/>
                <a:cs typeface="Times New Roman"/>
              </a:rPr>
              <a:t>одягнена</a:t>
            </a:r>
            <a:r>
              <a:rPr lang="ru-RU" dirty="0">
                <a:latin typeface="Times New Roman"/>
                <a:ea typeface="Calibri"/>
                <a:cs typeface="Times New Roman"/>
              </a:rPr>
              <a:t>, як </a:t>
            </a:r>
            <a:r>
              <a:rPr lang="ru-RU" dirty="0" err="1">
                <a:latin typeface="Times New Roman"/>
                <a:ea typeface="Calibri"/>
                <a:cs typeface="Times New Roman"/>
              </a:rPr>
              <a:t>дівчина</a:t>
            </a:r>
            <a:r>
              <a:rPr lang="ru-RU" dirty="0">
                <a:latin typeface="Times New Roman"/>
                <a:ea typeface="Calibri"/>
                <a:cs typeface="Times New Roman"/>
              </a:rPr>
              <a:t>?</a:t>
            </a:r>
            <a:endParaRPr lang="ru-RU" sz="1400" dirty="0">
              <a:ea typeface="Calibri"/>
              <a:cs typeface="Times New Roman"/>
            </a:endParaRPr>
          </a:p>
          <a:p>
            <a:pPr>
              <a:spcAft>
                <a:spcPts val="0"/>
              </a:spcAft>
            </a:pPr>
            <a:r>
              <a:rPr lang="ru-RU" dirty="0">
                <a:latin typeface="Times New Roman"/>
                <a:ea typeface="Calibri"/>
                <a:cs typeface="Times New Roman"/>
              </a:rPr>
              <a:t>3. </a:t>
            </a:r>
            <a:r>
              <a:rPr lang="ru-RU" dirty="0" err="1">
                <a:latin typeface="Times New Roman"/>
                <a:ea typeface="Calibri"/>
                <a:cs typeface="Times New Roman"/>
              </a:rPr>
              <a:t>Надмірна</a:t>
            </a:r>
            <a:r>
              <a:rPr lang="ru-RU" dirty="0">
                <a:latin typeface="Times New Roman"/>
                <a:ea typeface="Calibri"/>
                <a:cs typeface="Times New Roman"/>
              </a:rPr>
              <a:t> </a:t>
            </a:r>
            <a:r>
              <a:rPr lang="ru-RU" dirty="0" err="1">
                <a:latin typeface="Times New Roman"/>
                <a:ea typeface="Calibri"/>
                <a:cs typeface="Times New Roman"/>
              </a:rPr>
              <a:t>близькість</a:t>
            </a:r>
            <a:r>
              <a:rPr lang="ru-RU" dirty="0">
                <a:latin typeface="Times New Roman"/>
                <a:ea typeface="Calibri"/>
                <a:cs typeface="Times New Roman"/>
              </a:rPr>
              <a:t> </a:t>
            </a:r>
            <a:r>
              <a:rPr lang="ru-RU" dirty="0" err="1">
                <a:latin typeface="Times New Roman"/>
                <a:ea typeface="Calibri"/>
                <a:cs typeface="Times New Roman"/>
              </a:rPr>
              <a:t>співрозмовника</a:t>
            </a:r>
            <a:r>
              <a:rPr lang="ru-RU" dirty="0">
                <a:latin typeface="Times New Roman"/>
                <a:ea typeface="Calibri"/>
                <a:cs typeface="Times New Roman"/>
              </a:rPr>
              <a:t> </a:t>
            </a:r>
            <a:r>
              <a:rPr lang="ru-RU" dirty="0" err="1">
                <a:latin typeface="Times New Roman"/>
                <a:ea typeface="Calibri"/>
                <a:cs typeface="Times New Roman"/>
              </a:rPr>
              <a:t>під</a:t>
            </a:r>
            <a:r>
              <a:rPr lang="ru-RU" dirty="0">
                <a:latin typeface="Times New Roman"/>
                <a:ea typeface="Calibri"/>
                <a:cs typeface="Times New Roman"/>
              </a:rPr>
              <a:t> час </a:t>
            </a:r>
            <a:r>
              <a:rPr lang="ru-RU" dirty="0" err="1">
                <a:latin typeface="Times New Roman"/>
                <a:ea typeface="Calibri"/>
                <a:cs typeface="Times New Roman"/>
              </a:rPr>
              <a:t>розмови</a:t>
            </a:r>
            <a:r>
              <a:rPr lang="ru-RU" dirty="0">
                <a:latin typeface="Times New Roman"/>
                <a:ea typeface="Calibri"/>
                <a:cs typeface="Times New Roman"/>
              </a:rPr>
              <a:t>?</a:t>
            </a:r>
            <a:endParaRPr lang="ru-RU" sz="1400" dirty="0">
              <a:ea typeface="Calibri"/>
              <a:cs typeface="Times New Roman"/>
            </a:endParaRPr>
          </a:p>
          <a:p>
            <a:pPr>
              <a:spcAft>
                <a:spcPts val="0"/>
              </a:spcAft>
            </a:pPr>
            <a:r>
              <a:rPr lang="ru-RU" dirty="0">
                <a:latin typeface="Times New Roman"/>
                <a:ea typeface="Calibri"/>
                <a:cs typeface="Times New Roman"/>
              </a:rPr>
              <a:t>4. </a:t>
            </a:r>
            <a:r>
              <a:rPr lang="ru-RU" dirty="0" err="1">
                <a:latin typeface="Times New Roman"/>
                <a:ea typeface="Calibri"/>
                <a:cs typeface="Times New Roman"/>
              </a:rPr>
              <a:t>Жінка</a:t>
            </a:r>
            <a:r>
              <a:rPr lang="ru-RU" dirty="0">
                <a:latin typeface="Times New Roman"/>
                <a:ea typeface="Calibri"/>
                <a:cs typeface="Times New Roman"/>
              </a:rPr>
              <a:t>, </a:t>
            </a:r>
            <a:r>
              <a:rPr lang="ru-RU" dirty="0" err="1">
                <a:latin typeface="Times New Roman"/>
                <a:ea typeface="Calibri"/>
                <a:cs typeface="Times New Roman"/>
              </a:rPr>
              <a:t>що</a:t>
            </a:r>
            <a:r>
              <a:rPr lang="ru-RU" dirty="0">
                <a:latin typeface="Times New Roman"/>
                <a:ea typeface="Calibri"/>
                <a:cs typeface="Times New Roman"/>
              </a:rPr>
              <a:t> курить на </a:t>
            </a:r>
            <a:r>
              <a:rPr lang="ru-RU" dirty="0" err="1">
                <a:latin typeface="Times New Roman"/>
                <a:ea typeface="Calibri"/>
                <a:cs typeface="Times New Roman"/>
              </a:rPr>
              <a:t>вулиці</a:t>
            </a:r>
            <a:r>
              <a:rPr lang="ru-RU" dirty="0">
                <a:latin typeface="Times New Roman"/>
                <a:ea typeface="Calibri"/>
                <a:cs typeface="Times New Roman"/>
              </a:rPr>
              <a:t> </a:t>
            </a:r>
            <a:r>
              <a:rPr lang="ru-RU" dirty="0" err="1">
                <a:latin typeface="Times New Roman"/>
                <a:ea typeface="Calibri"/>
                <a:cs typeface="Times New Roman"/>
              </a:rPr>
              <a:t>або</a:t>
            </a:r>
            <a:r>
              <a:rPr lang="ru-RU" dirty="0">
                <a:latin typeface="Times New Roman"/>
                <a:ea typeface="Calibri"/>
                <a:cs typeface="Times New Roman"/>
              </a:rPr>
              <a:t> у </a:t>
            </a:r>
            <a:r>
              <a:rPr lang="ru-RU" dirty="0" err="1">
                <a:latin typeface="Times New Roman"/>
                <a:ea typeface="Calibri"/>
                <a:cs typeface="Times New Roman"/>
              </a:rPr>
              <a:t>громадському</a:t>
            </a:r>
            <a:r>
              <a:rPr lang="ru-RU" dirty="0">
                <a:latin typeface="Times New Roman"/>
                <a:ea typeface="Calibri"/>
                <a:cs typeface="Times New Roman"/>
              </a:rPr>
              <a:t> </a:t>
            </a:r>
            <a:r>
              <a:rPr lang="ru-RU" dirty="0" err="1">
                <a:latin typeface="Times New Roman"/>
                <a:ea typeface="Calibri"/>
                <a:cs typeface="Times New Roman"/>
              </a:rPr>
              <a:t>місці</a:t>
            </a:r>
            <a:r>
              <a:rPr lang="ru-RU" dirty="0">
                <a:latin typeface="Times New Roman"/>
                <a:ea typeface="Calibri"/>
                <a:cs typeface="Times New Roman"/>
              </a:rPr>
              <a:t>?</a:t>
            </a:r>
            <a:endParaRPr lang="ru-RU" sz="1400" dirty="0">
              <a:ea typeface="Calibri"/>
              <a:cs typeface="Times New Roman"/>
            </a:endParaRPr>
          </a:p>
          <a:p>
            <a:pPr>
              <a:spcAft>
                <a:spcPts val="0"/>
              </a:spcAft>
            </a:pPr>
            <a:r>
              <a:rPr lang="ru-RU" dirty="0">
                <a:latin typeface="Times New Roman"/>
                <a:ea typeface="Calibri"/>
                <a:cs typeface="Times New Roman"/>
              </a:rPr>
              <a:t>5. Людина, </a:t>
            </a:r>
            <a:r>
              <a:rPr lang="ru-RU" dirty="0" err="1">
                <a:latin typeface="Times New Roman"/>
                <a:ea typeface="Calibri"/>
                <a:cs typeface="Times New Roman"/>
              </a:rPr>
              <a:t>що</a:t>
            </a:r>
            <a:r>
              <a:rPr lang="ru-RU" dirty="0">
                <a:latin typeface="Times New Roman"/>
                <a:ea typeface="Calibri"/>
                <a:cs typeface="Times New Roman"/>
              </a:rPr>
              <a:t> </a:t>
            </a:r>
            <a:r>
              <a:rPr lang="ru-RU" dirty="0" err="1">
                <a:latin typeface="Times New Roman"/>
                <a:ea typeface="Calibri"/>
                <a:cs typeface="Times New Roman"/>
              </a:rPr>
              <a:t>кашляє</a:t>
            </a:r>
            <a:r>
              <a:rPr lang="ru-RU" dirty="0">
                <a:latin typeface="Times New Roman"/>
                <a:ea typeface="Calibri"/>
                <a:cs typeface="Times New Roman"/>
              </a:rPr>
              <a:t> у ваш </a:t>
            </a:r>
            <a:r>
              <a:rPr lang="ru-RU" dirty="0" err="1">
                <a:latin typeface="Times New Roman"/>
                <a:ea typeface="Calibri"/>
                <a:cs typeface="Times New Roman"/>
              </a:rPr>
              <a:t>бік</a:t>
            </a:r>
            <a:r>
              <a:rPr lang="ru-RU" dirty="0">
                <a:latin typeface="Times New Roman"/>
                <a:ea typeface="Calibri"/>
                <a:cs typeface="Times New Roman"/>
              </a:rPr>
              <a:t>?</a:t>
            </a:r>
            <a:endParaRPr lang="ru-RU" sz="1400" dirty="0">
              <a:ea typeface="Calibri"/>
              <a:cs typeface="Times New Roman"/>
            </a:endParaRPr>
          </a:p>
          <a:p>
            <a:pPr>
              <a:spcAft>
                <a:spcPts val="0"/>
              </a:spcAft>
            </a:pPr>
            <a:r>
              <a:rPr lang="ru-RU" dirty="0">
                <a:latin typeface="Times New Roman"/>
                <a:ea typeface="Calibri"/>
                <a:cs typeface="Times New Roman"/>
              </a:rPr>
              <a:t>6. Коли </a:t>
            </a:r>
            <a:r>
              <a:rPr lang="ru-RU" dirty="0" err="1">
                <a:latin typeface="Times New Roman"/>
                <a:ea typeface="Calibri"/>
                <a:cs typeface="Times New Roman"/>
              </a:rPr>
              <a:t>хтось</a:t>
            </a:r>
            <a:r>
              <a:rPr lang="ru-RU" dirty="0">
                <a:latin typeface="Times New Roman"/>
                <a:ea typeface="Calibri"/>
                <a:cs typeface="Times New Roman"/>
              </a:rPr>
              <a:t> </a:t>
            </a:r>
            <a:r>
              <a:rPr lang="ru-RU" dirty="0" err="1">
                <a:latin typeface="Times New Roman"/>
                <a:ea typeface="Calibri"/>
                <a:cs typeface="Times New Roman"/>
              </a:rPr>
              <a:t>гризе</a:t>
            </a:r>
            <a:r>
              <a:rPr lang="ru-RU" dirty="0">
                <a:latin typeface="Times New Roman"/>
                <a:ea typeface="Calibri"/>
                <a:cs typeface="Times New Roman"/>
              </a:rPr>
              <a:t> </a:t>
            </a:r>
            <a:r>
              <a:rPr lang="ru-RU" dirty="0" err="1">
                <a:latin typeface="Times New Roman"/>
                <a:ea typeface="Calibri"/>
                <a:cs typeface="Times New Roman"/>
              </a:rPr>
              <a:t>нігті</a:t>
            </a:r>
            <a:r>
              <a:rPr lang="ru-RU" dirty="0">
                <a:latin typeface="Times New Roman"/>
                <a:ea typeface="Calibri"/>
                <a:cs typeface="Times New Roman"/>
              </a:rPr>
              <a:t>?</a:t>
            </a:r>
            <a:endParaRPr lang="ru-RU" sz="1400" dirty="0">
              <a:ea typeface="Calibri"/>
              <a:cs typeface="Times New Roman"/>
            </a:endParaRPr>
          </a:p>
          <a:p>
            <a:pPr>
              <a:spcAft>
                <a:spcPts val="0"/>
              </a:spcAft>
            </a:pPr>
            <a:r>
              <a:rPr lang="ru-RU" dirty="0">
                <a:latin typeface="Times New Roman"/>
                <a:ea typeface="Calibri"/>
                <a:cs typeface="Times New Roman"/>
              </a:rPr>
              <a:t>7. Коли </a:t>
            </a:r>
            <a:r>
              <a:rPr lang="ru-RU" dirty="0" err="1">
                <a:latin typeface="Times New Roman"/>
                <a:ea typeface="Calibri"/>
                <a:cs typeface="Times New Roman"/>
              </a:rPr>
              <a:t>хтось</a:t>
            </a:r>
            <a:r>
              <a:rPr lang="ru-RU" dirty="0">
                <a:latin typeface="Times New Roman"/>
                <a:ea typeface="Calibri"/>
                <a:cs typeface="Times New Roman"/>
              </a:rPr>
              <a:t> </a:t>
            </a:r>
            <a:r>
              <a:rPr lang="ru-RU" dirty="0" err="1">
                <a:latin typeface="Times New Roman"/>
                <a:ea typeface="Calibri"/>
                <a:cs typeface="Times New Roman"/>
              </a:rPr>
              <a:t>недоречно</a:t>
            </a:r>
            <a:r>
              <a:rPr lang="ru-RU" dirty="0">
                <a:latin typeface="Times New Roman"/>
                <a:ea typeface="Calibri"/>
                <a:cs typeface="Times New Roman"/>
              </a:rPr>
              <a:t> </a:t>
            </a:r>
            <a:r>
              <a:rPr lang="ru-RU" dirty="0" err="1">
                <a:latin typeface="Times New Roman"/>
                <a:ea typeface="Calibri"/>
                <a:cs typeface="Times New Roman"/>
              </a:rPr>
              <a:t>сміється</a:t>
            </a:r>
            <a:r>
              <a:rPr lang="ru-RU" dirty="0">
                <a:latin typeface="Times New Roman"/>
                <a:ea typeface="Calibri"/>
                <a:cs typeface="Times New Roman"/>
              </a:rPr>
              <a:t>?</a:t>
            </a:r>
            <a:endParaRPr lang="ru-RU" sz="1400" dirty="0">
              <a:ea typeface="Calibri"/>
              <a:cs typeface="Times New Roman"/>
            </a:endParaRPr>
          </a:p>
          <a:p>
            <a:pPr>
              <a:spcAft>
                <a:spcPts val="0"/>
              </a:spcAft>
            </a:pPr>
            <a:r>
              <a:rPr lang="ru-RU" dirty="0">
                <a:latin typeface="Times New Roman"/>
                <a:ea typeface="Calibri"/>
                <a:cs typeface="Times New Roman"/>
              </a:rPr>
              <a:t>8. Коли </a:t>
            </a:r>
            <a:r>
              <a:rPr lang="ru-RU" dirty="0" err="1">
                <a:latin typeface="Times New Roman"/>
                <a:ea typeface="Calibri"/>
                <a:cs typeface="Times New Roman"/>
              </a:rPr>
              <a:t>хтось</a:t>
            </a:r>
            <a:r>
              <a:rPr lang="ru-RU" dirty="0">
                <a:latin typeface="Times New Roman"/>
                <a:ea typeface="Calibri"/>
                <a:cs typeface="Times New Roman"/>
              </a:rPr>
              <a:t> </a:t>
            </a:r>
            <a:r>
              <a:rPr lang="ru-RU" dirty="0" err="1">
                <a:latin typeface="Times New Roman"/>
                <a:ea typeface="Calibri"/>
                <a:cs typeface="Times New Roman"/>
              </a:rPr>
              <a:t>намагається</a:t>
            </a:r>
            <a:r>
              <a:rPr lang="ru-RU" dirty="0">
                <a:latin typeface="Times New Roman"/>
                <a:ea typeface="Calibri"/>
                <a:cs typeface="Times New Roman"/>
              </a:rPr>
              <a:t> </a:t>
            </a:r>
            <a:r>
              <a:rPr lang="ru-RU" dirty="0" err="1">
                <a:latin typeface="Times New Roman"/>
                <a:ea typeface="Calibri"/>
                <a:cs typeface="Times New Roman"/>
              </a:rPr>
              <a:t>учити</a:t>
            </a:r>
            <a:r>
              <a:rPr lang="ru-RU" dirty="0">
                <a:latin typeface="Times New Roman"/>
                <a:ea typeface="Calibri"/>
                <a:cs typeface="Times New Roman"/>
              </a:rPr>
              <a:t> вас, </a:t>
            </a:r>
            <a:r>
              <a:rPr lang="ru-RU" dirty="0" err="1">
                <a:latin typeface="Times New Roman"/>
                <a:ea typeface="Calibri"/>
                <a:cs typeface="Times New Roman"/>
              </a:rPr>
              <a:t>що</a:t>
            </a:r>
            <a:r>
              <a:rPr lang="ru-RU" dirty="0">
                <a:latin typeface="Times New Roman"/>
                <a:ea typeface="Calibri"/>
                <a:cs typeface="Times New Roman"/>
              </a:rPr>
              <a:t> і як </a:t>
            </a:r>
            <a:r>
              <a:rPr lang="ru-RU" dirty="0" err="1">
                <a:latin typeface="Times New Roman"/>
                <a:ea typeface="Calibri"/>
                <a:cs typeface="Times New Roman"/>
              </a:rPr>
              <a:t>робити</a:t>
            </a:r>
            <a:r>
              <a:rPr lang="ru-RU" dirty="0">
                <a:latin typeface="Times New Roman"/>
                <a:ea typeface="Calibri"/>
                <a:cs typeface="Times New Roman"/>
              </a:rPr>
              <a:t>?</a:t>
            </a:r>
            <a:endParaRPr lang="ru-RU" sz="1400" dirty="0">
              <a:ea typeface="Calibri"/>
              <a:cs typeface="Times New Roman"/>
            </a:endParaRPr>
          </a:p>
          <a:p>
            <a:pPr>
              <a:spcAft>
                <a:spcPts val="0"/>
              </a:spcAft>
            </a:pPr>
            <a:r>
              <a:rPr lang="ru-RU" dirty="0">
                <a:latin typeface="Times New Roman"/>
                <a:ea typeface="Calibri"/>
                <a:cs typeface="Times New Roman"/>
              </a:rPr>
              <a:t>9. Коли </a:t>
            </a:r>
            <a:r>
              <a:rPr lang="ru-RU" dirty="0" err="1">
                <a:latin typeface="Times New Roman"/>
                <a:ea typeface="Calibri"/>
                <a:cs typeface="Times New Roman"/>
              </a:rPr>
              <a:t>улюблена</a:t>
            </a:r>
            <a:r>
              <a:rPr lang="ru-RU" dirty="0">
                <a:latin typeface="Times New Roman"/>
                <a:ea typeface="Calibri"/>
                <a:cs typeface="Times New Roman"/>
              </a:rPr>
              <a:t> </a:t>
            </a:r>
            <a:r>
              <a:rPr lang="ru-RU" dirty="0" err="1">
                <a:latin typeface="Times New Roman"/>
                <a:ea typeface="Calibri"/>
                <a:cs typeface="Times New Roman"/>
              </a:rPr>
              <a:t>дівчина</a:t>
            </a:r>
            <a:r>
              <a:rPr lang="ru-RU" dirty="0">
                <a:latin typeface="Times New Roman"/>
                <a:ea typeface="Calibri"/>
                <a:cs typeface="Times New Roman"/>
              </a:rPr>
              <a:t> (</a:t>
            </a:r>
            <a:r>
              <a:rPr lang="ru-RU" dirty="0" err="1">
                <a:latin typeface="Times New Roman"/>
                <a:ea typeface="Calibri"/>
                <a:cs typeface="Times New Roman"/>
              </a:rPr>
              <a:t>хлопець</a:t>
            </a:r>
            <a:r>
              <a:rPr lang="ru-RU" dirty="0">
                <a:latin typeface="Times New Roman"/>
                <a:ea typeface="Calibri"/>
                <a:cs typeface="Times New Roman"/>
              </a:rPr>
              <a:t>) </a:t>
            </a:r>
            <a:r>
              <a:rPr lang="ru-RU" dirty="0" err="1">
                <a:latin typeface="Times New Roman"/>
                <a:ea typeface="Calibri"/>
                <a:cs typeface="Times New Roman"/>
              </a:rPr>
              <a:t>постійно</a:t>
            </a:r>
            <a:r>
              <a:rPr lang="ru-RU" dirty="0">
                <a:latin typeface="Times New Roman"/>
                <a:ea typeface="Calibri"/>
                <a:cs typeface="Times New Roman"/>
              </a:rPr>
              <a:t> </a:t>
            </a:r>
            <a:r>
              <a:rPr lang="ru-RU" dirty="0" err="1">
                <a:latin typeface="Times New Roman"/>
                <a:ea typeface="Calibri"/>
                <a:cs typeface="Times New Roman"/>
              </a:rPr>
              <a:t>спізнюється</a:t>
            </a:r>
            <a:r>
              <a:rPr lang="ru-RU" dirty="0">
                <a:latin typeface="Times New Roman"/>
                <a:ea typeface="Calibri"/>
                <a:cs typeface="Times New Roman"/>
              </a:rPr>
              <a:t> на </a:t>
            </a:r>
            <a:r>
              <a:rPr lang="ru-RU" dirty="0" err="1">
                <a:latin typeface="Times New Roman"/>
                <a:ea typeface="Calibri"/>
                <a:cs typeface="Times New Roman"/>
              </a:rPr>
              <a:t>зустріч</a:t>
            </a:r>
            <a:r>
              <a:rPr lang="ru-RU" dirty="0">
                <a:latin typeface="Times New Roman"/>
                <a:ea typeface="Calibri"/>
                <a:cs typeface="Times New Roman"/>
              </a:rPr>
              <a:t>?</a:t>
            </a:r>
            <a:endParaRPr lang="ru-RU" sz="1400" dirty="0">
              <a:ea typeface="Calibri"/>
              <a:cs typeface="Times New Roman"/>
            </a:endParaRPr>
          </a:p>
          <a:p>
            <a:pPr>
              <a:spcAft>
                <a:spcPts val="0"/>
              </a:spcAft>
            </a:pPr>
            <a:r>
              <a:rPr lang="ru-RU" dirty="0">
                <a:latin typeface="Times New Roman"/>
                <a:ea typeface="Calibri"/>
                <a:cs typeface="Times New Roman"/>
              </a:rPr>
              <a:t>10. Коли в </a:t>
            </a:r>
            <a:r>
              <a:rPr lang="ru-RU" dirty="0" err="1">
                <a:latin typeface="Times New Roman"/>
                <a:ea typeface="Calibri"/>
                <a:cs typeface="Times New Roman"/>
              </a:rPr>
              <a:t>кінотеатрі</a:t>
            </a:r>
            <a:r>
              <a:rPr lang="ru-RU" dirty="0">
                <a:latin typeface="Times New Roman"/>
                <a:ea typeface="Calibri"/>
                <a:cs typeface="Times New Roman"/>
              </a:rPr>
              <a:t> той, </a:t>
            </a:r>
            <a:r>
              <a:rPr lang="ru-RU" dirty="0" err="1">
                <a:latin typeface="Times New Roman"/>
                <a:ea typeface="Calibri"/>
                <a:cs typeface="Times New Roman"/>
              </a:rPr>
              <a:t>хто</a:t>
            </a:r>
            <a:r>
              <a:rPr lang="ru-RU" dirty="0">
                <a:latin typeface="Times New Roman"/>
                <a:ea typeface="Calibri"/>
                <a:cs typeface="Times New Roman"/>
              </a:rPr>
              <a:t> </a:t>
            </a:r>
            <a:r>
              <a:rPr lang="ru-RU" dirty="0" err="1">
                <a:latin typeface="Times New Roman"/>
                <a:ea typeface="Calibri"/>
                <a:cs typeface="Times New Roman"/>
              </a:rPr>
              <a:t>сидить</a:t>
            </a:r>
            <a:r>
              <a:rPr lang="ru-RU" dirty="0">
                <a:latin typeface="Times New Roman"/>
                <a:ea typeface="Calibri"/>
                <a:cs typeface="Times New Roman"/>
              </a:rPr>
              <a:t> перед вами, весь час </a:t>
            </a:r>
            <a:r>
              <a:rPr lang="ru-RU" dirty="0" err="1">
                <a:latin typeface="Times New Roman"/>
                <a:ea typeface="Calibri"/>
                <a:cs typeface="Times New Roman"/>
              </a:rPr>
              <a:t>вовтузиться</a:t>
            </a:r>
            <a:r>
              <a:rPr lang="ru-RU" dirty="0">
                <a:latin typeface="Times New Roman"/>
                <a:ea typeface="Calibri"/>
                <a:cs typeface="Times New Roman"/>
              </a:rPr>
              <a:t> і</a:t>
            </a:r>
            <a:endParaRPr lang="ru-RU" sz="1400" dirty="0">
              <a:ea typeface="Calibri"/>
              <a:cs typeface="Times New Roman"/>
            </a:endParaRPr>
          </a:p>
          <a:p>
            <a:pPr>
              <a:spcAft>
                <a:spcPts val="0"/>
              </a:spcAft>
            </a:pPr>
            <a:r>
              <a:rPr lang="ru-RU" dirty="0" err="1">
                <a:latin typeface="Times New Roman"/>
                <a:ea typeface="Calibri"/>
                <a:cs typeface="Times New Roman"/>
              </a:rPr>
              <a:t>обговорює</a:t>
            </a:r>
            <a:r>
              <a:rPr lang="ru-RU" dirty="0">
                <a:latin typeface="Times New Roman"/>
                <a:ea typeface="Calibri"/>
                <a:cs typeface="Times New Roman"/>
              </a:rPr>
              <a:t> </a:t>
            </a:r>
            <a:r>
              <a:rPr lang="ru-RU" dirty="0" err="1">
                <a:latin typeface="Times New Roman"/>
                <a:ea typeface="Calibri"/>
                <a:cs typeface="Times New Roman"/>
              </a:rPr>
              <a:t>фільм</a:t>
            </a:r>
            <a:r>
              <a:rPr lang="ru-RU" dirty="0">
                <a:latin typeface="Times New Roman"/>
                <a:ea typeface="Calibri"/>
                <a:cs typeface="Times New Roman"/>
              </a:rPr>
              <a:t>?</a:t>
            </a:r>
            <a:endParaRPr lang="ru-RU" sz="1400" dirty="0">
              <a:ea typeface="Calibri"/>
              <a:cs typeface="Times New Roman"/>
            </a:endParaRPr>
          </a:p>
          <a:p>
            <a:pPr>
              <a:spcAft>
                <a:spcPts val="0"/>
              </a:spcAft>
            </a:pPr>
            <a:r>
              <a:rPr lang="ru-RU" dirty="0">
                <a:latin typeface="Times New Roman"/>
                <a:ea typeface="Calibri"/>
                <a:cs typeface="Times New Roman"/>
              </a:rPr>
              <a:t>11. Коли вам </a:t>
            </a:r>
            <a:r>
              <a:rPr lang="ru-RU" dirty="0" err="1">
                <a:latin typeface="Times New Roman"/>
                <a:ea typeface="Calibri"/>
                <a:cs typeface="Times New Roman"/>
              </a:rPr>
              <a:t>переказують</a:t>
            </a:r>
            <a:r>
              <a:rPr lang="ru-RU" dirty="0">
                <a:latin typeface="Times New Roman"/>
                <a:ea typeface="Calibri"/>
                <a:cs typeface="Times New Roman"/>
              </a:rPr>
              <a:t> сюжет </a:t>
            </a:r>
            <a:r>
              <a:rPr lang="ru-RU" dirty="0" err="1">
                <a:latin typeface="Times New Roman"/>
                <a:ea typeface="Calibri"/>
                <a:cs typeface="Times New Roman"/>
              </a:rPr>
              <a:t>цікавого</a:t>
            </a:r>
            <a:r>
              <a:rPr lang="ru-RU" dirty="0">
                <a:latin typeface="Times New Roman"/>
                <a:ea typeface="Calibri"/>
                <a:cs typeface="Times New Roman"/>
              </a:rPr>
              <a:t> роману, </a:t>
            </a:r>
            <a:r>
              <a:rPr lang="ru-RU" dirty="0" err="1">
                <a:latin typeface="Times New Roman"/>
                <a:ea typeface="Calibri"/>
                <a:cs typeface="Times New Roman"/>
              </a:rPr>
              <a:t>який</a:t>
            </a:r>
            <a:r>
              <a:rPr lang="ru-RU" dirty="0">
                <a:latin typeface="Times New Roman"/>
                <a:ea typeface="Calibri"/>
                <a:cs typeface="Times New Roman"/>
              </a:rPr>
              <a:t> </a:t>
            </a:r>
            <a:r>
              <a:rPr lang="ru-RU" dirty="0" err="1">
                <a:latin typeface="Times New Roman"/>
                <a:ea typeface="Calibri"/>
                <a:cs typeface="Times New Roman"/>
              </a:rPr>
              <a:t>ви</a:t>
            </a:r>
            <a:r>
              <a:rPr lang="ru-RU" dirty="0">
                <a:latin typeface="Times New Roman"/>
                <a:ea typeface="Calibri"/>
                <a:cs typeface="Times New Roman"/>
              </a:rPr>
              <a:t> </a:t>
            </a:r>
            <a:r>
              <a:rPr lang="ru-RU" dirty="0" err="1">
                <a:latin typeface="Times New Roman"/>
                <a:ea typeface="Calibri"/>
                <a:cs typeface="Times New Roman"/>
              </a:rPr>
              <a:t>маєте</a:t>
            </a:r>
            <a:r>
              <a:rPr lang="ru-RU" dirty="0">
                <a:latin typeface="Times New Roman"/>
                <a:ea typeface="Calibri"/>
                <a:cs typeface="Times New Roman"/>
              </a:rPr>
              <a:t> </a:t>
            </a:r>
            <a:r>
              <a:rPr lang="ru-RU" dirty="0" err="1">
                <a:latin typeface="Times New Roman"/>
                <a:ea typeface="Calibri"/>
                <a:cs typeface="Times New Roman"/>
              </a:rPr>
              <a:t>намір</a:t>
            </a:r>
            <a:endParaRPr lang="ru-RU" sz="1400" dirty="0">
              <a:ea typeface="Calibri"/>
              <a:cs typeface="Times New Roman"/>
            </a:endParaRPr>
          </a:p>
          <a:p>
            <a:pPr>
              <a:spcAft>
                <a:spcPts val="0"/>
              </a:spcAft>
            </a:pPr>
            <a:r>
              <a:rPr lang="ru-RU" dirty="0" err="1">
                <a:latin typeface="Times New Roman"/>
                <a:ea typeface="Calibri"/>
                <a:cs typeface="Times New Roman"/>
              </a:rPr>
              <a:t>прочитати</a:t>
            </a:r>
            <a:r>
              <a:rPr lang="ru-RU" dirty="0">
                <a:latin typeface="Times New Roman"/>
                <a:ea typeface="Calibri"/>
                <a:cs typeface="Times New Roman"/>
              </a:rPr>
              <a:t>?</a:t>
            </a:r>
            <a:endParaRPr lang="ru-RU" sz="1400" dirty="0">
              <a:ea typeface="Calibri"/>
              <a:cs typeface="Times New Roman"/>
            </a:endParaRPr>
          </a:p>
        </p:txBody>
      </p:sp>
    </p:spTree>
    <p:extLst>
      <p:ext uri="{BB962C8B-B14F-4D97-AF65-F5344CB8AC3E}">
        <p14:creationId xmlns:p14="http://schemas.microsoft.com/office/powerpoint/2010/main" val="1794281818"/>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928688" y="274638"/>
            <a:ext cx="7758112" cy="6011862"/>
          </a:xfrm>
        </p:spPr>
        <p:txBody>
          <a:bodyPr/>
          <a:lstStyle/>
          <a:p>
            <a:r>
              <a:rPr lang="uk-UA" altLang="ru-RU" sz="1600" dirty="0" smtClean="0">
                <a:solidFill>
                  <a:srgbClr val="00CC00"/>
                </a:solidFill>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12. Коли вам </a:t>
            </a:r>
            <a:r>
              <a:rPr lang="ru-RU" sz="1600" dirty="0" err="1">
                <a:latin typeface="Times New Roman" panose="02020603050405020304" pitchFamily="18" charset="0"/>
                <a:cs typeface="Times New Roman" panose="02020603050405020304" pitchFamily="18" charset="0"/>
              </a:rPr>
              <a:t>дарують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непотрібні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речі</a:t>
            </a:r>
            <a:r>
              <a:rPr lang="ru-RU" sz="1600" dirty="0">
                <a:latin typeface="Times New Roman" panose="02020603050405020304" pitchFamily="18" charset="0"/>
                <a:cs typeface="Times New Roman" panose="02020603050405020304" pitchFamily="18" charset="0"/>
              </a:rPr>
              <a:t>?</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13. </a:t>
            </a:r>
            <a:r>
              <a:rPr lang="ru-RU" sz="1600" dirty="0" err="1">
                <a:latin typeface="Times New Roman" panose="02020603050405020304" pitchFamily="18" charset="0"/>
                <a:cs typeface="Times New Roman" panose="02020603050405020304" pitchFamily="18" charset="0"/>
              </a:rPr>
              <a:t>Гучна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розмова</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громадському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транспорті</a:t>
            </a:r>
            <a:r>
              <a:rPr lang="ru-RU" sz="1600" dirty="0">
                <a:latin typeface="Times New Roman" panose="02020603050405020304" pitchFamily="18" charset="0"/>
                <a:cs typeface="Times New Roman" panose="02020603050405020304" pitchFamily="18" charset="0"/>
              </a:rPr>
              <a:t>?</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14. </a:t>
            </a:r>
            <a:r>
              <a:rPr lang="ru-RU" sz="1600" dirty="0" err="1">
                <a:latin typeface="Times New Roman" panose="02020603050405020304" pitchFamily="18" charset="0"/>
                <a:cs typeface="Times New Roman" panose="02020603050405020304" pitchFamily="18" charset="0"/>
              </a:rPr>
              <a:t>Дуже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сильний</a:t>
            </a:r>
            <a:r>
              <a:rPr lang="ru-RU" sz="1600" dirty="0">
                <a:latin typeface="Times New Roman" panose="02020603050405020304" pitchFamily="18" charset="0"/>
                <a:cs typeface="Times New Roman" panose="02020603050405020304" pitchFamily="18" charset="0"/>
              </a:rPr>
              <a:t> запах </a:t>
            </a:r>
            <a:r>
              <a:rPr lang="ru-RU" sz="1600" dirty="0" err="1">
                <a:latin typeface="Times New Roman" panose="02020603050405020304" pitchFamily="18" charset="0"/>
                <a:cs typeface="Times New Roman" panose="02020603050405020304" pitchFamily="18" charset="0"/>
              </a:rPr>
              <a:t>парфумів</a:t>
            </a:r>
            <a:r>
              <a:rPr lang="ru-RU" sz="1600" dirty="0">
                <a:latin typeface="Times New Roman" panose="02020603050405020304" pitchFamily="18" charset="0"/>
                <a:cs typeface="Times New Roman" panose="02020603050405020304" pitchFamily="18" charset="0"/>
              </a:rPr>
              <a:t>?</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15. Людина,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жестикулює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під</a:t>
            </a:r>
            <a:r>
              <a:rPr lang="ru-RU" sz="1600" dirty="0">
                <a:latin typeface="Times New Roman" panose="02020603050405020304" pitchFamily="18" charset="0"/>
                <a:cs typeface="Times New Roman" panose="02020603050405020304" pitchFamily="18" charset="0"/>
              </a:rPr>
              <a:t> час </a:t>
            </a:r>
            <a:r>
              <a:rPr lang="ru-RU" sz="1600" dirty="0" err="1">
                <a:latin typeface="Times New Roman" panose="02020603050405020304" pitchFamily="18" charset="0"/>
                <a:cs typeface="Times New Roman" panose="02020603050405020304" pitchFamily="18" charset="0"/>
              </a:rPr>
              <a:t>розмови</a:t>
            </a:r>
            <a:r>
              <a:rPr lang="ru-RU" sz="1600" dirty="0">
                <a:latin typeface="Times New Roman" panose="02020603050405020304" pitchFamily="18" charset="0"/>
                <a:cs typeface="Times New Roman" panose="02020603050405020304" pitchFamily="18" charset="0"/>
              </a:rPr>
              <a:t>?</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16. </a:t>
            </a:r>
            <a:r>
              <a:rPr lang="ru-RU" sz="1600" dirty="0" err="1">
                <a:latin typeface="Times New Roman" panose="02020603050405020304" pitchFamily="18" charset="0"/>
                <a:cs typeface="Times New Roman" panose="02020603050405020304" pitchFamily="18" charset="0"/>
              </a:rPr>
              <a:t>Колега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який</a:t>
            </a:r>
            <a:r>
              <a:rPr lang="ru-RU" sz="1600" dirty="0">
                <a:latin typeface="Times New Roman" panose="02020603050405020304" pitchFamily="18" charset="0"/>
                <a:cs typeface="Times New Roman" panose="02020603050405020304" pitchFamily="18" charset="0"/>
              </a:rPr>
              <a:t> часто </a:t>
            </a:r>
            <a:r>
              <a:rPr lang="ru-RU" sz="1600" dirty="0" err="1">
                <a:latin typeface="Times New Roman" panose="02020603050405020304" pitchFamily="18" charset="0"/>
                <a:cs typeface="Times New Roman" panose="02020603050405020304" pitchFamily="18" charset="0"/>
              </a:rPr>
              <a:t>вживає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іноземні</a:t>
            </a:r>
            <a:r>
              <a:rPr lang="ru-RU" sz="1600" dirty="0">
                <a:latin typeface="Times New Roman" panose="02020603050405020304" pitchFamily="18" charset="0"/>
                <a:cs typeface="Times New Roman" panose="02020603050405020304" pitchFamily="18" charset="0"/>
              </a:rPr>
              <a:t> слова?</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«Ключ» до тесту</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За </a:t>
            </a:r>
            <a:r>
              <a:rPr lang="ru-RU" sz="1600" dirty="0" err="1">
                <a:latin typeface="Times New Roman" panose="02020603050405020304" pitchFamily="18" charset="0"/>
                <a:cs typeface="Times New Roman" panose="02020603050405020304" pitchFamily="18" charset="0"/>
              </a:rPr>
              <a:t>кожну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відповідь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нараховуємо</a:t>
            </a:r>
            <a:r>
              <a:rPr lang="ru-RU" sz="1600" dirty="0">
                <a:latin typeface="Times New Roman" panose="02020603050405020304" pitchFamily="18" charset="0"/>
                <a:cs typeface="Times New Roman" panose="02020603050405020304" pitchFamily="18" charset="0"/>
              </a:rPr>
              <a:t>:</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«так, </a:t>
            </a:r>
            <a:r>
              <a:rPr lang="ru-RU" sz="1600" dirty="0" err="1">
                <a:latin typeface="Times New Roman" panose="02020603050405020304" pitchFamily="18" charset="0"/>
                <a:cs typeface="Times New Roman" panose="02020603050405020304" pitchFamily="18" charset="0"/>
              </a:rPr>
              <a:t>безумовно</a:t>
            </a:r>
            <a:r>
              <a:rPr lang="ru-RU" sz="1600" dirty="0">
                <a:latin typeface="Times New Roman" panose="02020603050405020304" pitchFamily="18" charset="0"/>
                <a:cs typeface="Times New Roman" panose="02020603050405020304" pitchFamily="18" charset="0"/>
              </a:rPr>
              <a:t>» — 3 </a:t>
            </a:r>
            <a:r>
              <a:rPr lang="ru-RU" sz="1600" dirty="0" err="1">
                <a:latin typeface="Times New Roman" panose="02020603050405020304" pitchFamily="18" charset="0"/>
                <a:cs typeface="Times New Roman" panose="02020603050405020304" pitchFamily="18" charset="0"/>
              </a:rPr>
              <a:t>бали</a:t>
            </a:r>
            <a:r>
              <a:rPr lang="ru-RU" sz="1600" dirty="0">
                <a:latin typeface="Times New Roman" panose="02020603050405020304" pitchFamily="18" charset="0"/>
                <a:cs typeface="Times New Roman" panose="02020603050405020304" pitchFamily="18" charset="0"/>
              </a:rPr>
              <a:t>;</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«так, але не </a:t>
            </a:r>
            <a:r>
              <a:rPr lang="ru-RU" sz="1600" dirty="0" err="1">
                <a:latin typeface="Times New Roman" panose="02020603050405020304" pitchFamily="18" charset="0"/>
                <a:cs typeface="Times New Roman" panose="02020603050405020304" pitchFamily="18" charset="0"/>
              </a:rPr>
              <a:t>дуже</a:t>
            </a:r>
            <a:r>
              <a:rPr lang="ru-RU" sz="1600" dirty="0">
                <a:latin typeface="Times New Roman" panose="02020603050405020304" pitchFamily="18" charset="0"/>
                <a:cs typeface="Times New Roman" panose="02020603050405020304" pitchFamily="18" charset="0"/>
              </a:rPr>
              <a:t>» — 1;</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ні</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жодному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разі</a:t>
            </a:r>
            <a:r>
              <a:rPr lang="ru-RU" sz="1600" dirty="0">
                <a:latin typeface="Times New Roman" panose="02020603050405020304" pitchFamily="18" charset="0"/>
                <a:cs typeface="Times New Roman" panose="02020603050405020304" pitchFamily="18" charset="0"/>
              </a:rPr>
              <a:t>» — 0.</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Максимально </a:t>
            </a:r>
            <a:r>
              <a:rPr lang="ru-RU" sz="1600" dirty="0" err="1">
                <a:latin typeface="Times New Roman" panose="02020603050405020304" pitchFamily="18" charset="0"/>
                <a:cs typeface="Times New Roman" panose="02020603050405020304" pitchFamily="18" charset="0"/>
              </a:rPr>
              <a:t>можлива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кількість</a:t>
            </a:r>
            <a:r>
              <a:rPr lang="ru-RU" sz="1600" dirty="0">
                <a:latin typeface="Times New Roman" panose="02020603050405020304" pitchFamily="18" charset="0"/>
                <a:cs typeface="Times New Roman" panose="02020603050405020304" pitchFamily="18" charset="0"/>
              </a:rPr>
              <a:t> — 48.</a:t>
            </a:r>
            <a:br>
              <a:rPr lang="ru-RU" sz="1600" dirty="0">
                <a:latin typeface="Times New Roman" panose="02020603050405020304" pitchFamily="18" charset="0"/>
                <a:cs typeface="Times New Roman" panose="02020603050405020304" pitchFamily="18" charset="0"/>
              </a:rPr>
            </a:br>
            <a:r>
              <a:rPr lang="ru-RU" sz="1600" dirty="0" err="1">
                <a:latin typeface="Times New Roman" panose="02020603050405020304" pitchFamily="18" charset="0"/>
                <a:cs typeface="Times New Roman" panose="02020603050405020304" pitchFamily="18" charset="0"/>
              </a:rPr>
              <a:t>Результати</a:t>
            </a: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err="1">
                <a:latin typeface="Times New Roman" panose="02020603050405020304" pitchFamily="18" charset="0"/>
                <a:cs typeface="Times New Roman" panose="02020603050405020304" pitchFamily="18" charset="0"/>
              </a:rPr>
              <a:t>Понад</a:t>
            </a:r>
            <a:r>
              <a:rPr lang="ru-RU" sz="1600" dirty="0">
                <a:latin typeface="Times New Roman" panose="02020603050405020304" pitchFamily="18" charset="0"/>
                <a:cs typeface="Times New Roman" panose="02020603050405020304" pitchFamily="18" charset="0"/>
              </a:rPr>
              <a:t> 36. Ви не є </a:t>
            </a:r>
            <a:r>
              <a:rPr lang="ru-RU" sz="1600" dirty="0" err="1">
                <a:latin typeface="Times New Roman" panose="02020603050405020304" pitchFamily="18" charset="0"/>
                <a:cs typeface="Times New Roman" panose="02020603050405020304" pitchFamily="18" charset="0"/>
              </a:rPr>
              <a:t>терплячою</a:t>
            </a:r>
            <a:r>
              <a:rPr lang="ru-RU" sz="1600" dirty="0">
                <a:latin typeface="Times New Roman" panose="02020603050405020304" pitchFamily="18" charset="0"/>
                <a:cs typeface="Times New Roman" panose="02020603050405020304" pitchFamily="18" charset="0"/>
              </a:rPr>
              <a:t> і </a:t>
            </a:r>
            <a:r>
              <a:rPr lang="ru-RU" sz="1600" dirty="0" err="1">
                <a:latin typeface="Times New Roman" panose="02020603050405020304" pitchFamily="18" charset="0"/>
                <a:cs typeface="Times New Roman" panose="02020603050405020304" pitchFamily="18" charset="0"/>
              </a:rPr>
              <a:t>спокійною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людиною</a:t>
            </a:r>
            <a:r>
              <a:rPr lang="ru-RU" sz="1600" dirty="0">
                <a:latin typeface="Times New Roman" panose="02020603050405020304" pitchFamily="18" charset="0"/>
                <a:cs typeface="Times New Roman" panose="02020603050405020304" pitchFamily="18" charset="0"/>
              </a:rPr>
              <a:t>. Вас </a:t>
            </a:r>
            <a:r>
              <a:rPr lang="ru-RU" sz="1600" dirty="0" err="1">
                <a:latin typeface="Times New Roman" panose="02020603050405020304" pitchFamily="18" charset="0"/>
                <a:cs typeface="Times New Roman" panose="02020603050405020304" pitchFamily="18" charset="0"/>
              </a:rPr>
              <a:t>дратує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майже</a:t>
            </a:r>
            <a:r>
              <a:rPr lang="ru-RU" sz="1600" dirty="0">
                <a:latin typeface="Times New Roman" panose="02020603050405020304" pitchFamily="18" charset="0"/>
                <a:cs typeface="Times New Roman" panose="02020603050405020304" pitchFamily="18" charset="0"/>
              </a:rPr>
              <a:t> все,</a:t>
            </a:r>
            <a:br>
              <a:rPr lang="ru-RU" sz="1600" dirty="0">
                <a:latin typeface="Times New Roman" panose="02020603050405020304" pitchFamily="18" charset="0"/>
                <a:cs typeface="Times New Roman" panose="02020603050405020304" pitchFamily="18" charset="0"/>
              </a:rPr>
            </a:br>
            <a:r>
              <a:rPr lang="ru-RU" sz="1600" dirty="0" err="1">
                <a:latin typeface="Times New Roman" panose="02020603050405020304" pitchFamily="18" charset="0"/>
                <a:cs typeface="Times New Roman" panose="02020603050405020304" pitchFamily="18" charset="0"/>
              </a:rPr>
              <a:t>навіть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найнезначніше</a:t>
            </a:r>
            <a:r>
              <a:rPr lang="ru-RU" sz="1600" dirty="0">
                <a:latin typeface="Times New Roman" panose="02020603050405020304" pitchFamily="18" charset="0"/>
                <a:cs typeface="Times New Roman" panose="02020603050405020304" pitchFamily="18" charset="0"/>
              </a:rPr>
              <a:t>.</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Ви </a:t>
            </a:r>
            <a:r>
              <a:rPr lang="ru-RU" sz="1600" dirty="0" err="1">
                <a:latin typeface="Times New Roman" panose="02020603050405020304" pitchFamily="18" charset="0"/>
                <a:cs typeface="Times New Roman" panose="02020603050405020304" pitchFamily="18" charset="0"/>
              </a:rPr>
              <a:t>запальні</a:t>
            </a:r>
            <a:r>
              <a:rPr lang="ru-RU" sz="1600" dirty="0">
                <a:latin typeface="Times New Roman" panose="02020603050405020304" pitchFamily="18" charset="0"/>
                <a:cs typeface="Times New Roman" panose="02020603050405020304" pitchFamily="18" charset="0"/>
              </a:rPr>
              <a:t> і легко </a:t>
            </a:r>
            <a:r>
              <a:rPr lang="ru-RU" sz="1600" dirty="0" err="1">
                <a:latin typeface="Times New Roman" panose="02020603050405020304" pitchFamily="18" charset="0"/>
                <a:cs typeface="Times New Roman" panose="02020603050405020304" pitchFamily="18" charset="0"/>
              </a:rPr>
              <a:t>втрачаєте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рівновагу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Це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розхитує</a:t>
            </a:r>
            <a:r>
              <a:rPr lang="ru-RU" sz="1600" dirty="0">
                <a:latin typeface="Times New Roman" panose="02020603050405020304" pitchFamily="18" charset="0"/>
                <a:cs typeface="Times New Roman" panose="02020603050405020304" pitchFamily="18" charset="0"/>
              </a:rPr>
              <a:t> вашу </a:t>
            </a:r>
            <a:r>
              <a:rPr lang="ru-RU" sz="1600" dirty="0" err="1">
                <a:latin typeface="Times New Roman" panose="02020603050405020304" pitchFamily="18" charset="0"/>
                <a:cs typeface="Times New Roman" panose="02020603050405020304" pitchFamily="18" charset="0"/>
              </a:rPr>
              <a:t>нервову</a:t>
            </a: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систему, </a:t>
            </a:r>
            <a:r>
              <a:rPr lang="ru-RU" sz="1600" dirty="0" err="1">
                <a:latin typeface="Times New Roman" panose="02020603050405020304" pitchFamily="18" charset="0"/>
                <a:cs typeface="Times New Roman" panose="02020603050405020304" pitchFamily="18" charset="0"/>
              </a:rPr>
              <a:t>посилюючи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напруження</a:t>
            </a:r>
            <a:r>
              <a:rPr lang="ru-RU" sz="1600" dirty="0">
                <a:latin typeface="Times New Roman" panose="02020603050405020304" pitchFamily="18" charset="0"/>
                <a:cs typeface="Times New Roman" panose="02020603050405020304" pitchFamily="18" charset="0"/>
              </a:rPr>
              <a:t> з </a:t>
            </a:r>
            <a:r>
              <a:rPr lang="ru-RU" sz="1600" dirty="0" err="1">
                <a:latin typeface="Times New Roman" panose="02020603050405020304" pitchFamily="18" charset="0"/>
                <a:cs typeface="Times New Roman" panose="02020603050405020304" pitchFamily="18" charset="0"/>
              </a:rPr>
              <a:t>оточенням</a:t>
            </a:r>
            <a:r>
              <a:rPr lang="ru-RU" sz="1600" dirty="0">
                <a:latin typeface="Times New Roman" panose="02020603050405020304" pitchFamily="18" charset="0"/>
                <a:cs typeface="Times New Roman" panose="02020603050405020304" pitchFamily="18" charset="0"/>
              </a:rPr>
              <a:t>.</a:t>
            </a:r>
            <a:br>
              <a:rPr lang="ru-RU" sz="1600" dirty="0">
                <a:latin typeface="Times New Roman" panose="02020603050405020304" pitchFamily="18" charset="0"/>
                <a:cs typeface="Times New Roman" panose="02020603050405020304" pitchFamily="18" charset="0"/>
              </a:rPr>
            </a:br>
            <a:r>
              <a:rPr lang="ru-RU" sz="1600" dirty="0" err="1">
                <a:latin typeface="Times New Roman" panose="02020603050405020304" pitchFamily="18" charset="0"/>
                <a:cs typeface="Times New Roman" panose="02020603050405020304" pitchFamily="18" charset="0"/>
              </a:rPr>
              <a:t>Від</a:t>
            </a:r>
            <a:r>
              <a:rPr lang="ru-RU" sz="1600" dirty="0">
                <a:latin typeface="Times New Roman" panose="02020603050405020304" pitchFamily="18" charset="0"/>
                <a:cs typeface="Times New Roman" panose="02020603050405020304" pitchFamily="18" charset="0"/>
              </a:rPr>
              <a:t> 13 до 36. Ви належите до </a:t>
            </a:r>
            <a:r>
              <a:rPr lang="ru-RU" sz="1600" dirty="0" err="1">
                <a:latin typeface="Times New Roman" panose="02020603050405020304" pitchFamily="18" charset="0"/>
                <a:cs typeface="Times New Roman" panose="02020603050405020304" pitchFamily="18" charset="0"/>
              </a:rPr>
              <a:t>найпоширенішої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групи</a:t>
            </a:r>
            <a:r>
              <a:rPr lang="ru-RU" sz="1600" dirty="0">
                <a:latin typeface="Times New Roman" panose="02020603050405020304" pitchFamily="18" charset="0"/>
                <a:cs typeface="Times New Roman" panose="02020603050405020304" pitchFamily="18" charset="0"/>
              </a:rPr>
              <a:t> людей. Вас </a:t>
            </a:r>
            <a:r>
              <a:rPr lang="ru-RU" sz="1600" dirty="0" err="1">
                <a:latin typeface="Times New Roman" panose="02020603050405020304" pitchFamily="18" charset="0"/>
                <a:cs typeface="Times New Roman" panose="02020603050405020304" pitchFamily="18" charset="0"/>
              </a:rPr>
              <a:t>дратують</a:t>
            </a: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err="1">
                <a:latin typeface="Times New Roman" panose="02020603050405020304" pitchFamily="18" charset="0"/>
                <a:cs typeface="Times New Roman" panose="02020603050405020304" pitchFamily="18" charset="0"/>
              </a:rPr>
              <a:t>тільки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дуже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неприємніречі</a:t>
            </a:r>
            <a:r>
              <a:rPr lang="ru-RU" sz="1600" dirty="0">
                <a:latin typeface="Times New Roman" panose="02020603050405020304" pitchFamily="18" charset="0"/>
                <a:cs typeface="Times New Roman" panose="02020603050405020304" pitchFamily="18" charset="0"/>
              </a:rPr>
              <a:t>. Не </a:t>
            </a:r>
            <a:r>
              <a:rPr lang="ru-RU" sz="1600" dirty="0" err="1">
                <a:latin typeface="Times New Roman" panose="02020603050405020304" pitchFamily="18" charset="0"/>
                <a:cs typeface="Times New Roman" panose="02020603050405020304" pitchFamily="18" charset="0"/>
              </a:rPr>
              <a:t>драматизуючи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повсякденні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негаразди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a:t>
            </a: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err="1">
                <a:latin typeface="Times New Roman" panose="02020603050405020304" pitchFamily="18" charset="0"/>
                <a:cs typeface="Times New Roman" panose="02020603050405020304" pitchFamily="18" charset="0"/>
              </a:rPr>
              <a:t>здатні</a:t>
            </a:r>
            <a:r>
              <a:rPr lang="ru-RU" sz="1600" dirty="0">
                <a:latin typeface="Times New Roman" panose="02020603050405020304" pitchFamily="18" charset="0"/>
                <a:cs typeface="Times New Roman" panose="02020603050405020304" pitchFamily="18" charset="0"/>
              </a:rPr>
              <a:t> легко </a:t>
            </a:r>
            <a:r>
              <a:rPr lang="ru-RU" sz="1600" dirty="0" err="1">
                <a:latin typeface="Times New Roman" panose="02020603050405020304" pitchFamily="18" charset="0"/>
                <a:cs typeface="Times New Roman" panose="02020603050405020304" pitchFamily="18" charset="0"/>
              </a:rPr>
              <a:t>забувати</a:t>
            </a:r>
            <a:r>
              <a:rPr lang="ru-RU" sz="1600" dirty="0">
                <a:latin typeface="Times New Roman" panose="02020603050405020304" pitchFamily="18" charset="0"/>
                <a:cs typeface="Times New Roman" panose="02020603050405020304" pitchFamily="18" charset="0"/>
              </a:rPr>
              <a:t> про них.</a:t>
            </a:r>
            <a:br>
              <a:rPr lang="ru-RU" sz="1600" dirty="0">
                <a:latin typeface="Times New Roman" panose="02020603050405020304" pitchFamily="18" charset="0"/>
                <a:cs typeface="Times New Roman" panose="02020603050405020304" pitchFamily="18" charset="0"/>
              </a:rPr>
            </a:br>
            <a:r>
              <a:rPr lang="ru-RU" sz="1600" dirty="0" err="1">
                <a:latin typeface="Times New Roman" panose="02020603050405020304" pitchFamily="18" charset="0"/>
                <a:cs typeface="Times New Roman" panose="02020603050405020304" pitchFamily="18" charset="0"/>
              </a:rPr>
              <a:t>Менше</a:t>
            </a:r>
            <a:r>
              <a:rPr lang="ru-RU" sz="1600" dirty="0">
                <a:latin typeface="Times New Roman" panose="02020603050405020304" pitchFamily="18" charset="0"/>
                <a:cs typeface="Times New Roman" panose="02020603050405020304" pitchFamily="18" charset="0"/>
              </a:rPr>
              <a:t> 13. Ви </a:t>
            </a:r>
            <a:r>
              <a:rPr lang="ru-RU" sz="1600" dirty="0" err="1">
                <a:latin typeface="Times New Roman" panose="02020603050405020304" pitchFamily="18" charset="0"/>
                <a:cs typeface="Times New Roman" panose="02020603050405020304" pitchFamily="18" charset="0"/>
              </a:rPr>
              <a:t>досить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спокійна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людина</a:t>
            </a:r>
            <a:r>
              <a:rPr lang="ru-RU" sz="1600" dirty="0">
                <a:latin typeface="Times New Roman" panose="02020603050405020304" pitchFamily="18" charset="0"/>
                <a:cs typeface="Times New Roman" panose="02020603050405020304" pitchFamily="18" charset="0"/>
              </a:rPr>
              <a:t>, яка реально </a:t>
            </a:r>
            <a:r>
              <a:rPr lang="ru-RU" sz="1600" dirty="0" err="1">
                <a:latin typeface="Times New Roman" panose="02020603050405020304" pitchFamily="18" charset="0"/>
                <a:cs typeface="Times New Roman" panose="02020603050405020304" pitchFamily="18" charset="0"/>
              </a:rPr>
              <a:t>сприймає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життя</a:t>
            </a:r>
            <a:r>
              <a:rPr lang="ru-RU" sz="1600" dirty="0">
                <a:latin typeface="Times New Roman" panose="02020603050405020304" pitchFamily="18" charset="0"/>
                <a:cs typeface="Times New Roman" panose="02020603050405020304" pitchFamily="18" charset="0"/>
              </a:rPr>
              <a:t>. Вас</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не просто </a:t>
            </a:r>
            <a:r>
              <a:rPr lang="ru-RU" sz="1600" dirty="0" err="1">
                <a:latin typeface="Times New Roman" panose="02020603050405020304" pitchFamily="18" charset="0"/>
                <a:cs typeface="Times New Roman" panose="02020603050405020304" pitchFamily="18" charset="0"/>
              </a:rPr>
              <a:t>вивести</a:t>
            </a:r>
            <a:r>
              <a:rPr lang="ru-RU" sz="1600" dirty="0">
                <a:latin typeface="Times New Roman" panose="02020603050405020304" pitchFamily="18" charset="0"/>
                <a:cs typeface="Times New Roman" panose="02020603050405020304" pitchFamily="18" charset="0"/>
              </a:rPr>
              <a:t> з </a:t>
            </a:r>
            <a:r>
              <a:rPr lang="ru-RU" sz="1600" dirty="0" err="1">
                <a:latin typeface="Times New Roman" panose="02020603050405020304" pitchFamily="18" charset="0"/>
                <a:cs typeface="Times New Roman" panose="02020603050405020304" pitchFamily="18" charset="0"/>
              </a:rPr>
              <a:t>рівноваги</a:t>
            </a:r>
            <a:r>
              <a:rPr lang="ru-RU" sz="1600" dirty="0">
                <a:latin typeface="Times New Roman" panose="02020603050405020304" pitchFamily="18" charset="0"/>
                <a:cs typeface="Times New Roman" panose="02020603050405020304" pitchFamily="18" charset="0"/>
              </a:rPr>
              <a:t>. А </a:t>
            </a:r>
            <a:r>
              <a:rPr lang="ru-RU" sz="1600" dirty="0" err="1">
                <a:latin typeface="Times New Roman" panose="02020603050405020304" pitchFamily="18" charset="0"/>
                <a:cs typeface="Times New Roman" panose="02020603050405020304" pitchFamily="18" charset="0"/>
              </a:rPr>
              <a:t>це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гарантія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стресів</a:t>
            </a:r>
            <a:endParaRPr lang="ru-RU" altLang="ru-RU" sz="1600" dirty="0" smtClean="0">
              <a:solidFill>
                <a:srgbClr val="00CC00"/>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a:defRPr/>
            </a:pPr>
            <a:fld id="{43C78C1D-82DE-43D3-87B4-291FE91E4D36}" type="slidenum">
              <a:rPr lang="ru-RU" smtClean="0">
                <a:solidFill>
                  <a:prstClr val="black">
                    <a:tint val="75000"/>
                  </a:prstClr>
                </a:solidFill>
              </a:rPr>
              <a:pPr>
                <a:defRPr/>
              </a:pPr>
              <a:t>24</a:t>
            </a:fld>
            <a:endParaRPr lang="ru-RU">
              <a:solidFill>
                <a:prstClr val="black">
                  <a:tint val="75000"/>
                </a:prstClr>
              </a:solidFill>
            </a:endParaRPr>
          </a:p>
        </p:txBody>
      </p:sp>
    </p:spTree>
    <p:extLst>
      <p:ext uri="{BB962C8B-B14F-4D97-AF65-F5344CB8AC3E}">
        <p14:creationId xmlns:p14="http://schemas.microsoft.com/office/powerpoint/2010/main" val="1794281818"/>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928688" y="274638"/>
            <a:ext cx="7758112" cy="6011862"/>
          </a:xfrm>
        </p:spPr>
        <p:txBody>
          <a:bodyPr/>
          <a:lstStyle/>
          <a:p>
            <a:pPr algn="l" eaLnBrk="1" hangingPunct="1"/>
            <a:r>
              <a:rPr lang="uk-UA" altLang="ru-RU" sz="7200" dirty="0" smtClean="0">
                <a:solidFill>
                  <a:srgbClr val="00CC00"/>
                </a:solidFill>
                <a:latin typeface="Appetite New" pitchFamily="50" charset="0"/>
              </a:rPr>
              <a:t>  </a:t>
            </a:r>
            <a:endParaRPr lang="ru-RU" altLang="ru-RU" sz="7200" dirty="0" smtClean="0">
              <a:solidFill>
                <a:srgbClr val="00CC00"/>
              </a:solidFill>
              <a:latin typeface="Appetite New" pitchFamily="50" charset="0"/>
            </a:endParaRPr>
          </a:p>
        </p:txBody>
      </p:sp>
      <p:sp>
        <p:nvSpPr>
          <p:cNvPr id="3" name="Номер слайда 2"/>
          <p:cNvSpPr>
            <a:spLocks noGrp="1"/>
          </p:cNvSpPr>
          <p:nvPr>
            <p:ph type="sldNum" sz="quarter" idx="12"/>
          </p:nvPr>
        </p:nvSpPr>
        <p:spPr/>
        <p:txBody>
          <a:bodyPr/>
          <a:lstStyle/>
          <a:p>
            <a:pPr>
              <a:defRPr/>
            </a:pPr>
            <a:fld id="{43C78C1D-82DE-43D3-87B4-291FE91E4D36}" type="slidenum">
              <a:rPr lang="ru-RU" smtClean="0">
                <a:solidFill>
                  <a:prstClr val="black">
                    <a:tint val="75000"/>
                  </a:prstClr>
                </a:solidFill>
              </a:rPr>
              <a:pPr>
                <a:defRPr/>
              </a:pPr>
              <a:t>25</a:t>
            </a:fld>
            <a:endParaRPr lang="ru-RU">
              <a:solidFill>
                <a:prstClr val="black">
                  <a:tint val="75000"/>
                </a:prst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7488831"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281818"/>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227CDE1F-9B97-4EB6-824E-89054E644968}" type="slidenum">
              <a:rPr lang="ru-RU" smtClean="0">
                <a:solidFill>
                  <a:prstClr val="black">
                    <a:tint val="75000"/>
                  </a:prstClr>
                </a:solidFill>
              </a:rPr>
              <a:pPr>
                <a:defRPr/>
              </a:pPr>
              <a:t>3</a:t>
            </a:fld>
            <a:endParaRPr lang="ru-RU">
              <a:solidFill>
                <a:prstClr val="black">
                  <a:tint val="75000"/>
                </a:prstClr>
              </a:solidFill>
            </a:endParaRPr>
          </a:p>
        </p:txBody>
      </p:sp>
      <p:sp>
        <p:nvSpPr>
          <p:cNvPr id="2" name="Прямоугольник 1"/>
          <p:cNvSpPr/>
          <p:nvPr/>
        </p:nvSpPr>
        <p:spPr>
          <a:xfrm>
            <a:off x="1043608" y="908720"/>
            <a:ext cx="7162272" cy="954107"/>
          </a:xfrm>
          <a:prstGeom prst="rect">
            <a:avLst/>
          </a:prstGeom>
        </p:spPr>
        <p:txBody>
          <a:bodyPr wrap="square">
            <a:spAutoFit/>
          </a:bodyPr>
          <a:lstStyle/>
          <a:p>
            <a:r>
              <a:rPr lang="ru-RU" sz="2800" dirty="0" err="1" smtClean="0">
                <a:latin typeface="Appetite New" pitchFamily="50" charset="0"/>
              </a:rPr>
              <a:t>Вправа</a:t>
            </a:r>
            <a:r>
              <a:rPr lang="ru-RU" sz="2800" dirty="0" smtClean="0">
                <a:latin typeface="Appetite New" pitchFamily="50" charset="0"/>
              </a:rPr>
              <a:t> “</a:t>
            </a:r>
            <a:r>
              <a:rPr lang="ru-RU" sz="2800" dirty="0" err="1" smtClean="0">
                <a:latin typeface="Appetite New" pitchFamily="50" charset="0"/>
              </a:rPr>
              <a:t>Ти</a:t>
            </a:r>
            <a:r>
              <a:rPr lang="ru-RU" sz="2800" dirty="0" smtClean="0">
                <a:latin typeface="Appetite New" pitchFamily="50" charset="0"/>
              </a:rPr>
              <a:t> </a:t>
            </a:r>
            <a:r>
              <a:rPr lang="ru-RU" sz="2800" dirty="0" err="1" smtClean="0">
                <a:latin typeface="Appetite New" pitchFamily="50" charset="0"/>
              </a:rPr>
              <a:t>мені</a:t>
            </a:r>
            <a:r>
              <a:rPr lang="ru-RU" sz="2800" dirty="0" smtClean="0">
                <a:latin typeface="Appetite New" pitchFamily="50" charset="0"/>
              </a:rPr>
              <a:t>, я </a:t>
            </a:r>
            <a:r>
              <a:rPr lang="ru-RU" sz="2800" dirty="0" err="1" smtClean="0">
                <a:latin typeface="Appetite New" pitchFamily="50" charset="0"/>
              </a:rPr>
              <a:t>тобі</a:t>
            </a:r>
            <a:r>
              <a:rPr lang="ru-RU" sz="2800" dirty="0" smtClean="0">
                <a:latin typeface="Appetite New" pitchFamily="50" charset="0"/>
              </a:rPr>
              <a:t>”.</a:t>
            </a:r>
          </a:p>
          <a:p>
            <a:endParaRPr lang="ru-RU" sz="2800" dirty="0">
              <a:latin typeface="Appetite New" pitchFamily="50" charset="0"/>
            </a:endParaRPr>
          </a:p>
        </p:txBody>
      </p:sp>
      <p:pic>
        <p:nvPicPr>
          <p:cNvPr id="1028" name="Picture 4" descr="Пов’язане зображе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56792"/>
            <a:ext cx="716227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073901"/>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227CDE1F-9B97-4EB6-824E-89054E644968}" type="slidenum">
              <a:rPr lang="ru-RU" smtClean="0">
                <a:solidFill>
                  <a:prstClr val="black">
                    <a:tint val="75000"/>
                  </a:prstClr>
                </a:solidFill>
              </a:rPr>
              <a:pPr>
                <a:defRPr/>
              </a:pPr>
              <a:t>4</a:t>
            </a:fld>
            <a:endParaRPr lang="ru-RU">
              <a:solidFill>
                <a:prstClr val="black">
                  <a:tint val="75000"/>
                </a:prstClr>
              </a:solidFill>
            </a:endParaRPr>
          </a:p>
        </p:txBody>
      </p:sp>
      <p:sp>
        <p:nvSpPr>
          <p:cNvPr id="16387" name="Прямоугольник 3"/>
          <p:cNvSpPr>
            <a:spLocks noChangeArrowheads="1"/>
          </p:cNvSpPr>
          <p:nvPr/>
        </p:nvSpPr>
        <p:spPr bwMode="auto">
          <a:xfrm>
            <a:off x="1117600" y="609600"/>
            <a:ext cx="7097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ru-RU" altLang="ru-RU" sz="1800" dirty="0" smtClean="0">
                <a:solidFill>
                  <a:prstClr val="black"/>
                </a:solidFill>
                <a:latin typeface="Arial" charset="0"/>
              </a:rPr>
              <a:t> </a:t>
            </a:r>
            <a:endParaRPr lang="ru-RU" altLang="ru-RU" sz="1800" dirty="0">
              <a:solidFill>
                <a:prstClr val="black"/>
              </a:solidFill>
              <a:latin typeface="Arial" charset="0"/>
            </a:endParaRPr>
          </a:p>
        </p:txBody>
      </p:sp>
      <p:sp>
        <p:nvSpPr>
          <p:cNvPr id="2" name="Прямоугольник 1"/>
          <p:cNvSpPr/>
          <p:nvPr/>
        </p:nvSpPr>
        <p:spPr>
          <a:xfrm>
            <a:off x="1979712" y="1556793"/>
            <a:ext cx="4878288" cy="335989"/>
          </a:xfrm>
          <a:prstGeom prst="rect">
            <a:avLst/>
          </a:prstGeom>
        </p:spPr>
        <p:txBody>
          <a:bodyPr wrap="square">
            <a:spAutoFit/>
          </a:bodyPr>
          <a:lstStyle/>
          <a:p>
            <a:pPr fontAlgn="base">
              <a:lnSpc>
                <a:spcPts val="1920"/>
              </a:lnSpc>
              <a:spcAft>
                <a:spcPts val="1200"/>
              </a:spcAft>
            </a:pPr>
            <a:r>
              <a:rPr lang="ru-RU" dirty="0" smtClean="0">
                <a:solidFill>
                  <a:srgbClr val="666666"/>
                </a:solidFill>
                <a:latin typeface="inherit"/>
                <a:ea typeface="Times New Roman"/>
                <a:cs typeface="Arial"/>
              </a:rPr>
              <a:t> </a:t>
            </a:r>
            <a:endParaRPr lang="ru-RU" sz="1400" dirty="0">
              <a:solidFill>
                <a:prstClr val="black"/>
              </a:solidFill>
              <a:ea typeface="Calibri"/>
              <a:cs typeface="Times New Roman"/>
            </a:endParaRPr>
          </a:p>
        </p:txBody>
      </p:sp>
      <p:sp>
        <p:nvSpPr>
          <p:cNvPr id="4" name="Прямоугольник 3"/>
          <p:cNvSpPr/>
          <p:nvPr/>
        </p:nvSpPr>
        <p:spPr>
          <a:xfrm>
            <a:off x="1117600" y="1028343"/>
            <a:ext cx="6550744" cy="4247317"/>
          </a:xfrm>
          <a:prstGeom prst="rect">
            <a:avLst/>
          </a:prstGeom>
        </p:spPr>
        <p:txBody>
          <a:bodyPr wrap="square">
            <a:spAutoFit/>
          </a:bodyPr>
          <a:lstStyle/>
          <a:p>
            <a:r>
              <a:rPr lang="ru-RU" b="1" dirty="0" err="1" smtClean="0">
                <a:solidFill>
                  <a:prstClr val="black"/>
                </a:solidFill>
              </a:rPr>
              <a:t>Знайдіть</a:t>
            </a:r>
            <a:r>
              <a:rPr lang="ru-RU" b="1" dirty="0" smtClean="0">
                <a:solidFill>
                  <a:prstClr val="black"/>
                </a:solidFill>
              </a:rPr>
              <a:t> </a:t>
            </a:r>
            <a:r>
              <a:rPr lang="ru-RU" b="1" dirty="0" err="1" smtClean="0">
                <a:solidFill>
                  <a:prstClr val="black"/>
                </a:solidFill>
              </a:rPr>
              <a:t>відповідність</a:t>
            </a:r>
            <a:r>
              <a:rPr lang="ru-RU" b="1" dirty="0" smtClean="0">
                <a:solidFill>
                  <a:prstClr val="black"/>
                </a:solidFill>
              </a:rPr>
              <a:t> </a:t>
            </a:r>
            <a:r>
              <a:rPr lang="ru-RU" b="1" dirty="0" err="1" smtClean="0">
                <a:solidFill>
                  <a:prstClr val="black"/>
                </a:solidFill>
              </a:rPr>
              <a:t>між</a:t>
            </a:r>
            <a:r>
              <a:rPr lang="ru-RU" b="1" dirty="0" smtClean="0">
                <a:solidFill>
                  <a:prstClr val="black"/>
                </a:solidFill>
              </a:rPr>
              <a:t> </a:t>
            </a:r>
            <a:r>
              <a:rPr lang="ru-RU" b="1" dirty="0" err="1" smtClean="0">
                <a:solidFill>
                  <a:prstClr val="black"/>
                </a:solidFill>
              </a:rPr>
              <a:t>фізіологічними</a:t>
            </a:r>
            <a:r>
              <a:rPr lang="ru-RU" b="1" dirty="0" smtClean="0">
                <a:solidFill>
                  <a:prstClr val="black"/>
                </a:solidFill>
              </a:rPr>
              <a:t> системами та </a:t>
            </a:r>
            <a:r>
              <a:rPr lang="ru-RU" b="1" dirty="0" err="1" smtClean="0">
                <a:solidFill>
                  <a:prstClr val="black"/>
                </a:solidFill>
              </a:rPr>
              <a:t>їхніми</a:t>
            </a:r>
            <a:r>
              <a:rPr lang="ru-RU" b="1" dirty="0" smtClean="0">
                <a:solidFill>
                  <a:prstClr val="black"/>
                </a:solidFill>
              </a:rPr>
              <a:t> </a:t>
            </a:r>
            <a:r>
              <a:rPr lang="ru-RU" b="1" dirty="0" err="1" smtClean="0">
                <a:solidFill>
                  <a:prstClr val="black"/>
                </a:solidFill>
              </a:rPr>
              <a:t>функціями</a:t>
            </a:r>
            <a:r>
              <a:rPr lang="ru-RU" b="1" dirty="0" smtClean="0">
                <a:solidFill>
                  <a:prstClr val="black"/>
                </a:solidFill>
              </a:rPr>
              <a:t>.</a:t>
            </a:r>
          </a:p>
          <a:p>
            <a:endParaRPr lang="ru-RU" b="1" dirty="0" smtClean="0">
              <a:solidFill>
                <a:prstClr val="black"/>
              </a:solidFill>
            </a:endParaRPr>
          </a:p>
          <a:p>
            <a:r>
              <a:rPr lang="ru-RU" b="1" dirty="0" err="1" smtClean="0">
                <a:solidFill>
                  <a:prstClr val="black"/>
                </a:solidFill>
              </a:rPr>
              <a:t>Фізіологічні</a:t>
            </a:r>
            <a:r>
              <a:rPr lang="ru-RU" b="1" dirty="0" smtClean="0">
                <a:solidFill>
                  <a:prstClr val="black"/>
                </a:solidFill>
              </a:rPr>
              <a:t> </a:t>
            </a:r>
            <a:r>
              <a:rPr lang="ru-RU" b="1" dirty="0" err="1" smtClean="0">
                <a:solidFill>
                  <a:prstClr val="black"/>
                </a:solidFill>
              </a:rPr>
              <a:t>системи</a:t>
            </a:r>
            <a:r>
              <a:rPr lang="ru-RU" b="1" dirty="0" smtClean="0">
                <a:solidFill>
                  <a:prstClr val="black"/>
                </a:solidFill>
              </a:rPr>
              <a:t>:</a:t>
            </a:r>
          </a:p>
          <a:p>
            <a:r>
              <a:rPr lang="ru-RU" b="1" dirty="0" smtClean="0">
                <a:solidFill>
                  <a:prstClr val="black"/>
                </a:solidFill>
              </a:rPr>
              <a:t>1 - </a:t>
            </a:r>
            <a:r>
              <a:rPr lang="ru-RU" b="1" dirty="0" err="1" smtClean="0">
                <a:solidFill>
                  <a:prstClr val="black"/>
                </a:solidFill>
              </a:rPr>
              <a:t>Дихальна</a:t>
            </a:r>
            <a:r>
              <a:rPr lang="ru-RU" b="1" dirty="0" smtClean="0">
                <a:solidFill>
                  <a:prstClr val="black"/>
                </a:solidFill>
              </a:rPr>
              <a:t>; </a:t>
            </a:r>
          </a:p>
          <a:p>
            <a:r>
              <a:rPr lang="ru-RU" b="1" dirty="0" smtClean="0">
                <a:solidFill>
                  <a:prstClr val="black"/>
                </a:solidFill>
              </a:rPr>
              <a:t>2 - </a:t>
            </a:r>
            <a:r>
              <a:rPr lang="ru-RU" b="1" dirty="0" err="1" smtClean="0">
                <a:solidFill>
                  <a:prstClr val="black"/>
                </a:solidFill>
              </a:rPr>
              <a:t>Травна</a:t>
            </a:r>
            <a:r>
              <a:rPr lang="ru-RU" b="1" dirty="0" smtClean="0">
                <a:solidFill>
                  <a:prstClr val="black"/>
                </a:solidFill>
              </a:rPr>
              <a:t>; </a:t>
            </a:r>
          </a:p>
          <a:p>
            <a:r>
              <a:rPr lang="ru-RU" b="1" dirty="0" smtClean="0">
                <a:solidFill>
                  <a:prstClr val="black"/>
                </a:solidFill>
              </a:rPr>
              <a:t>3 - </a:t>
            </a:r>
            <a:r>
              <a:rPr lang="ru-RU" b="1" dirty="0" err="1" smtClean="0">
                <a:solidFill>
                  <a:prstClr val="black"/>
                </a:solidFill>
              </a:rPr>
              <a:t>Кровоносна</a:t>
            </a:r>
            <a:r>
              <a:rPr lang="ru-RU" b="1" dirty="0" smtClean="0">
                <a:solidFill>
                  <a:prstClr val="black"/>
                </a:solidFill>
              </a:rPr>
              <a:t>; </a:t>
            </a:r>
          </a:p>
          <a:p>
            <a:r>
              <a:rPr lang="ru-RU" b="1" dirty="0" smtClean="0">
                <a:solidFill>
                  <a:prstClr val="black"/>
                </a:solidFill>
              </a:rPr>
              <a:t>4 - </a:t>
            </a:r>
            <a:r>
              <a:rPr lang="ru-RU" b="1" dirty="0" err="1" smtClean="0">
                <a:solidFill>
                  <a:prstClr val="black"/>
                </a:solidFill>
              </a:rPr>
              <a:t>Видільна</a:t>
            </a:r>
            <a:r>
              <a:rPr lang="ru-RU" b="1" dirty="0" smtClean="0">
                <a:solidFill>
                  <a:prstClr val="black"/>
                </a:solidFill>
              </a:rPr>
              <a:t>; </a:t>
            </a:r>
          </a:p>
          <a:p>
            <a:endParaRPr lang="ru-RU" b="1" dirty="0" smtClean="0">
              <a:solidFill>
                <a:prstClr val="black"/>
              </a:solidFill>
            </a:endParaRPr>
          </a:p>
          <a:p>
            <a:r>
              <a:rPr lang="ru-RU" b="1" dirty="0" err="1" smtClean="0">
                <a:solidFill>
                  <a:prstClr val="black"/>
                </a:solidFill>
              </a:rPr>
              <a:t>Функції</a:t>
            </a:r>
            <a:r>
              <a:rPr lang="ru-RU" b="1" dirty="0" smtClean="0">
                <a:solidFill>
                  <a:prstClr val="black"/>
                </a:solidFill>
              </a:rPr>
              <a:t>:</a:t>
            </a:r>
          </a:p>
          <a:p>
            <a:r>
              <a:rPr lang="ru-RU" b="1" dirty="0" smtClean="0">
                <a:solidFill>
                  <a:prstClr val="black"/>
                </a:solidFill>
              </a:rPr>
              <a:t>А - </a:t>
            </a:r>
            <a:r>
              <a:rPr lang="ru-RU" b="1" dirty="0" err="1" smtClean="0">
                <a:solidFill>
                  <a:prstClr val="black"/>
                </a:solidFill>
              </a:rPr>
              <a:t>гуморальна</a:t>
            </a:r>
            <a:r>
              <a:rPr lang="ru-RU" b="1" dirty="0" smtClean="0">
                <a:solidFill>
                  <a:prstClr val="black"/>
                </a:solidFill>
              </a:rPr>
              <a:t> </a:t>
            </a:r>
            <a:r>
              <a:rPr lang="ru-RU" b="1" dirty="0" err="1" smtClean="0">
                <a:solidFill>
                  <a:prstClr val="black"/>
                </a:solidFill>
              </a:rPr>
              <a:t>регуляція</a:t>
            </a:r>
            <a:r>
              <a:rPr lang="ru-RU" b="1" dirty="0" smtClean="0">
                <a:solidFill>
                  <a:prstClr val="black"/>
                </a:solidFill>
              </a:rPr>
              <a:t>;</a:t>
            </a:r>
          </a:p>
          <a:p>
            <a:r>
              <a:rPr lang="ru-RU" b="1" dirty="0" smtClean="0">
                <a:solidFill>
                  <a:prstClr val="black"/>
                </a:solidFill>
              </a:rPr>
              <a:t>Б - </a:t>
            </a:r>
            <a:r>
              <a:rPr lang="ru-RU" b="1" dirty="0" err="1" smtClean="0">
                <a:solidFill>
                  <a:prstClr val="black"/>
                </a:solidFill>
              </a:rPr>
              <a:t>газообмін</a:t>
            </a:r>
            <a:r>
              <a:rPr lang="ru-RU" b="1" dirty="0" smtClean="0">
                <a:solidFill>
                  <a:prstClr val="black"/>
                </a:solidFill>
              </a:rPr>
              <a:t>;</a:t>
            </a:r>
          </a:p>
          <a:p>
            <a:r>
              <a:rPr lang="ru-RU" b="1" dirty="0" smtClean="0">
                <a:solidFill>
                  <a:prstClr val="black"/>
                </a:solidFill>
              </a:rPr>
              <a:t>В - </a:t>
            </a:r>
            <a:r>
              <a:rPr lang="ru-RU" b="1" dirty="0" err="1" smtClean="0">
                <a:solidFill>
                  <a:prstClr val="black"/>
                </a:solidFill>
              </a:rPr>
              <a:t>забезпечення</a:t>
            </a:r>
            <a:r>
              <a:rPr lang="ru-RU" b="1" dirty="0" smtClean="0">
                <a:solidFill>
                  <a:prstClr val="black"/>
                </a:solidFill>
              </a:rPr>
              <a:t> </a:t>
            </a:r>
            <a:r>
              <a:rPr lang="ru-RU" b="1" dirty="0" err="1" smtClean="0">
                <a:solidFill>
                  <a:prstClr val="black"/>
                </a:solidFill>
              </a:rPr>
              <a:t>органів</a:t>
            </a:r>
            <a:r>
              <a:rPr lang="ru-RU" b="1" dirty="0" smtClean="0">
                <a:solidFill>
                  <a:prstClr val="black"/>
                </a:solidFill>
              </a:rPr>
              <a:t> </a:t>
            </a:r>
            <a:r>
              <a:rPr lang="ru-RU" b="1" dirty="0" err="1" smtClean="0">
                <a:solidFill>
                  <a:prstClr val="black"/>
                </a:solidFill>
              </a:rPr>
              <a:t>поживними</a:t>
            </a:r>
            <a:r>
              <a:rPr lang="ru-RU" b="1" dirty="0" smtClean="0">
                <a:solidFill>
                  <a:prstClr val="black"/>
                </a:solidFill>
              </a:rPr>
              <a:t> </a:t>
            </a:r>
            <a:r>
              <a:rPr lang="ru-RU" b="1" dirty="0" err="1" smtClean="0">
                <a:solidFill>
                  <a:prstClr val="black"/>
                </a:solidFill>
              </a:rPr>
              <a:t>речовинами</a:t>
            </a:r>
            <a:r>
              <a:rPr lang="ru-RU" b="1" dirty="0" smtClean="0">
                <a:solidFill>
                  <a:prstClr val="black"/>
                </a:solidFill>
              </a:rPr>
              <a:t>;</a:t>
            </a:r>
          </a:p>
          <a:p>
            <a:r>
              <a:rPr lang="ru-RU" b="1" dirty="0" smtClean="0">
                <a:solidFill>
                  <a:prstClr val="black"/>
                </a:solidFill>
              </a:rPr>
              <a:t>Г - </a:t>
            </a:r>
            <a:r>
              <a:rPr lang="ru-RU" b="1" dirty="0" err="1" smtClean="0">
                <a:solidFill>
                  <a:prstClr val="black"/>
                </a:solidFill>
              </a:rPr>
              <a:t>постачання</a:t>
            </a:r>
            <a:r>
              <a:rPr lang="ru-RU" b="1" dirty="0" smtClean="0">
                <a:solidFill>
                  <a:prstClr val="black"/>
                </a:solidFill>
              </a:rPr>
              <a:t> </a:t>
            </a:r>
            <a:r>
              <a:rPr lang="ru-RU" b="1" dirty="0" err="1" smtClean="0">
                <a:solidFill>
                  <a:prstClr val="black"/>
                </a:solidFill>
              </a:rPr>
              <a:t>клітин</a:t>
            </a:r>
            <a:r>
              <a:rPr lang="ru-RU" b="1" dirty="0" smtClean="0">
                <a:solidFill>
                  <a:prstClr val="black"/>
                </a:solidFill>
              </a:rPr>
              <a:t> </a:t>
            </a:r>
            <a:r>
              <a:rPr lang="ru-RU" b="1" dirty="0" err="1" smtClean="0">
                <a:solidFill>
                  <a:prstClr val="black"/>
                </a:solidFill>
              </a:rPr>
              <a:t>поживними</a:t>
            </a:r>
            <a:r>
              <a:rPr lang="ru-RU" b="1" dirty="0" smtClean="0">
                <a:solidFill>
                  <a:prstClr val="black"/>
                </a:solidFill>
              </a:rPr>
              <a:t> </a:t>
            </a:r>
            <a:r>
              <a:rPr lang="ru-RU" b="1" dirty="0" err="1" smtClean="0">
                <a:solidFill>
                  <a:prstClr val="black"/>
                </a:solidFill>
              </a:rPr>
              <a:t>речовинами</a:t>
            </a:r>
            <a:r>
              <a:rPr lang="ru-RU" b="1" dirty="0" smtClean="0">
                <a:solidFill>
                  <a:prstClr val="black"/>
                </a:solidFill>
              </a:rPr>
              <a:t> і киснем;</a:t>
            </a:r>
          </a:p>
          <a:p>
            <a:r>
              <a:rPr lang="ru-RU" b="1" dirty="0" smtClean="0">
                <a:solidFill>
                  <a:prstClr val="black"/>
                </a:solidFill>
              </a:rPr>
              <a:t>Д - </a:t>
            </a:r>
            <a:r>
              <a:rPr lang="ru-RU" b="1" dirty="0" err="1" smtClean="0">
                <a:solidFill>
                  <a:prstClr val="black"/>
                </a:solidFill>
              </a:rPr>
              <a:t>виведення</a:t>
            </a:r>
            <a:r>
              <a:rPr lang="ru-RU" b="1" dirty="0" smtClean="0">
                <a:solidFill>
                  <a:prstClr val="black"/>
                </a:solidFill>
              </a:rPr>
              <a:t> з </a:t>
            </a:r>
            <a:r>
              <a:rPr lang="ru-RU" b="1" dirty="0" err="1" smtClean="0">
                <a:solidFill>
                  <a:prstClr val="black"/>
                </a:solidFill>
              </a:rPr>
              <a:t>організму</a:t>
            </a:r>
            <a:r>
              <a:rPr lang="ru-RU" b="1" dirty="0" smtClean="0">
                <a:solidFill>
                  <a:prstClr val="black"/>
                </a:solidFill>
              </a:rPr>
              <a:t> </a:t>
            </a:r>
            <a:r>
              <a:rPr lang="ru-RU" b="1" dirty="0" err="1" smtClean="0">
                <a:solidFill>
                  <a:prstClr val="black"/>
                </a:solidFill>
              </a:rPr>
              <a:t>продуктів</a:t>
            </a:r>
            <a:r>
              <a:rPr lang="ru-RU" b="1" dirty="0" smtClean="0">
                <a:solidFill>
                  <a:prstClr val="black"/>
                </a:solidFill>
              </a:rPr>
              <a:t> </a:t>
            </a:r>
            <a:r>
              <a:rPr lang="ru-RU" b="1" dirty="0" err="1" smtClean="0">
                <a:solidFill>
                  <a:prstClr val="black"/>
                </a:solidFill>
              </a:rPr>
              <a:t>обміну</a:t>
            </a:r>
            <a:r>
              <a:rPr lang="ru-RU" b="1" dirty="0" smtClean="0">
                <a:solidFill>
                  <a:prstClr val="black"/>
                </a:solidFill>
              </a:rPr>
              <a:t>.</a:t>
            </a:r>
            <a:endParaRPr lang="ru-RU" b="1" dirty="0">
              <a:solidFill>
                <a:prstClr val="black"/>
              </a:solidFill>
            </a:endParaRPr>
          </a:p>
        </p:txBody>
      </p:sp>
    </p:spTree>
    <p:extLst>
      <p:ext uri="{BB962C8B-B14F-4D97-AF65-F5344CB8AC3E}">
        <p14:creationId xmlns:p14="http://schemas.microsoft.com/office/powerpoint/2010/main" val="160982265"/>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50" y="285750"/>
            <a:ext cx="8501063" cy="914400"/>
          </a:xfrm>
          <a:prstGeom prst="rect">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3600" b="1" dirty="0">
                <a:solidFill>
                  <a:prstClr val="black"/>
                </a:solidFill>
              </a:rPr>
              <a:t>ВЕГЕТАТИВНА НЕРВОВА СИСТЕМА</a:t>
            </a:r>
            <a:endParaRPr lang="ru-RU" sz="3600" b="1" dirty="0">
              <a:solidFill>
                <a:prstClr val="black"/>
              </a:solidFill>
            </a:endParaRPr>
          </a:p>
        </p:txBody>
      </p:sp>
      <p:sp>
        <p:nvSpPr>
          <p:cNvPr id="3" name="Прямоугольник 2"/>
          <p:cNvSpPr/>
          <p:nvPr/>
        </p:nvSpPr>
        <p:spPr>
          <a:xfrm>
            <a:off x="285750" y="2000250"/>
            <a:ext cx="3857625" cy="914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uk-UA" sz="3600" b="1" dirty="0">
                <a:solidFill>
                  <a:prstClr val="black"/>
                </a:solidFill>
              </a:rPr>
              <a:t>?</a:t>
            </a:r>
            <a:endParaRPr lang="ru-RU" sz="3600" b="1" dirty="0">
              <a:solidFill>
                <a:prstClr val="black"/>
              </a:solidFill>
            </a:endParaRPr>
          </a:p>
        </p:txBody>
      </p:sp>
      <p:sp>
        <p:nvSpPr>
          <p:cNvPr id="4" name="Прямоугольник 3"/>
          <p:cNvSpPr/>
          <p:nvPr/>
        </p:nvSpPr>
        <p:spPr>
          <a:xfrm>
            <a:off x="285750" y="3571875"/>
            <a:ext cx="3929063" cy="914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ru-RU" sz="2000" b="1" dirty="0" err="1">
                <a:solidFill>
                  <a:prstClr val="black"/>
                </a:solidFill>
                <a:latin typeface="Times New Roman" pitchFamily="18" charset="0"/>
                <a:cs typeface="Times New Roman" pitchFamily="18" charset="0"/>
              </a:rPr>
              <a:t>Центри</a:t>
            </a:r>
            <a:r>
              <a:rPr lang="ru-RU" sz="2000" b="1" dirty="0">
                <a:solidFill>
                  <a:prstClr val="black"/>
                </a:solidFill>
                <a:latin typeface="Times New Roman" pitchFamily="18" charset="0"/>
                <a:cs typeface="Times New Roman" pitchFamily="18" charset="0"/>
              </a:rPr>
              <a:t> </a:t>
            </a:r>
            <a:r>
              <a:rPr lang="ru-RU" sz="2000" b="1" dirty="0" err="1">
                <a:solidFill>
                  <a:prstClr val="black"/>
                </a:solidFill>
                <a:latin typeface="Times New Roman" pitchFamily="18" charset="0"/>
                <a:cs typeface="Times New Roman" pitchFamily="18" charset="0"/>
              </a:rPr>
              <a:t>локалізовані</a:t>
            </a:r>
            <a:r>
              <a:rPr lang="ru-RU" sz="2000" b="1" dirty="0">
                <a:solidFill>
                  <a:prstClr val="black"/>
                </a:solidFill>
                <a:latin typeface="Times New Roman" pitchFamily="18" charset="0"/>
                <a:cs typeface="Times New Roman" pitchFamily="18" charset="0"/>
              </a:rPr>
              <a:t> в ……….</a:t>
            </a:r>
          </a:p>
        </p:txBody>
      </p:sp>
      <p:sp>
        <p:nvSpPr>
          <p:cNvPr id="5" name="Прямоугольник 4"/>
          <p:cNvSpPr/>
          <p:nvPr/>
        </p:nvSpPr>
        <p:spPr>
          <a:xfrm>
            <a:off x="5000625" y="2000250"/>
            <a:ext cx="3786188" cy="914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uk-UA" sz="2800" b="1" dirty="0">
                <a:solidFill>
                  <a:prstClr val="black"/>
                </a:solidFill>
              </a:rPr>
              <a:t>?</a:t>
            </a:r>
            <a:endParaRPr lang="ru-RU" sz="2800" b="1" dirty="0">
              <a:solidFill>
                <a:prstClr val="black"/>
              </a:solidFill>
            </a:endParaRPr>
          </a:p>
        </p:txBody>
      </p:sp>
      <p:sp>
        <p:nvSpPr>
          <p:cNvPr id="6" name="Прямоугольник 5"/>
          <p:cNvSpPr/>
          <p:nvPr/>
        </p:nvSpPr>
        <p:spPr>
          <a:xfrm>
            <a:off x="5500688" y="3571875"/>
            <a:ext cx="3286125" cy="9144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ru-RU" sz="2000" b="1" dirty="0" err="1">
                <a:solidFill>
                  <a:prstClr val="black"/>
                </a:solidFill>
                <a:latin typeface="Times New Roman" pitchFamily="18" charset="0"/>
                <a:cs typeface="Times New Roman" pitchFamily="18" charset="0"/>
              </a:rPr>
              <a:t>Центри</a:t>
            </a:r>
            <a:r>
              <a:rPr lang="ru-RU" sz="2000" b="1" dirty="0">
                <a:solidFill>
                  <a:prstClr val="black"/>
                </a:solidFill>
                <a:latin typeface="Times New Roman" pitchFamily="18" charset="0"/>
                <a:cs typeface="Times New Roman" pitchFamily="18" charset="0"/>
              </a:rPr>
              <a:t> </a:t>
            </a:r>
            <a:r>
              <a:rPr lang="ru-RU" sz="2000" b="1" dirty="0" err="1">
                <a:solidFill>
                  <a:prstClr val="black"/>
                </a:solidFill>
                <a:latin typeface="Times New Roman" pitchFamily="18" charset="0"/>
                <a:cs typeface="Times New Roman" pitchFamily="18" charset="0"/>
              </a:rPr>
              <a:t>локалізовані</a:t>
            </a:r>
            <a:r>
              <a:rPr lang="ru-RU" sz="2000" b="1" dirty="0">
                <a:solidFill>
                  <a:prstClr val="black"/>
                </a:solidFill>
                <a:latin typeface="Times New Roman" pitchFamily="18" charset="0"/>
                <a:cs typeface="Times New Roman" pitchFamily="18" charset="0"/>
              </a:rPr>
              <a:t> в …...</a:t>
            </a:r>
          </a:p>
        </p:txBody>
      </p:sp>
      <p:sp>
        <p:nvSpPr>
          <p:cNvPr id="7" name="Прямоугольник 6"/>
          <p:cNvSpPr/>
          <p:nvPr/>
        </p:nvSpPr>
        <p:spPr>
          <a:xfrm>
            <a:off x="285750" y="5286375"/>
            <a:ext cx="8643938" cy="914400"/>
          </a:xfrm>
          <a:prstGeom prst="rect">
            <a:avLst/>
          </a:prstGeom>
          <a:effectLst>
            <a:glow rad="139700">
              <a:schemeClr val="accent1">
                <a:satMod val="175000"/>
                <a:alpha val="40000"/>
              </a:schemeClr>
            </a:glow>
            <a:outerShdw blurRad="50800" dist="38100" dir="5400000" rotWithShape="0">
              <a:srgbClr val="000000">
                <a:alpha val="35000"/>
              </a:srgbClr>
            </a:outerShdw>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2800" b="1" dirty="0" err="1">
                <a:solidFill>
                  <a:prstClr val="black"/>
                </a:solidFill>
                <a:latin typeface="Times New Roman" pitchFamily="18" charset="0"/>
                <a:cs typeface="Times New Roman" pitchFamily="18" charset="0"/>
              </a:rPr>
              <a:t>Впливають</a:t>
            </a:r>
            <a:r>
              <a:rPr lang="ru-RU" sz="2800" b="1" dirty="0">
                <a:solidFill>
                  <a:prstClr val="black"/>
                </a:solidFill>
                <a:latin typeface="Times New Roman" pitchFamily="18" charset="0"/>
                <a:cs typeface="Times New Roman" pitchFamily="18" charset="0"/>
              </a:rPr>
              <a:t> на </a:t>
            </a:r>
            <a:r>
              <a:rPr lang="ru-RU" sz="2800" b="1" dirty="0" err="1">
                <a:solidFill>
                  <a:prstClr val="black"/>
                </a:solidFill>
                <a:latin typeface="Times New Roman" pitchFamily="18" charset="0"/>
                <a:cs typeface="Times New Roman" pitchFamily="18" charset="0"/>
              </a:rPr>
              <a:t>органи</a:t>
            </a:r>
            <a:r>
              <a:rPr lang="ru-RU" sz="2800" b="1" dirty="0">
                <a:solidFill>
                  <a:prstClr val="black"/>
                </a:solidFill>
                <a:latin typeface="Times New Roman" pitchFamily="18" charset="0"/>
                <a:cs typeface="Times New Roman" pitchFamily="18" charset="0"/>
              </a:rPr>
              <a:t> ……….. чином</a:t>
            </a:r>
          </a:p>
        </p:txBody>
      </p:sp>
      <p:cxnSp>
        <p:nvCxnSpPr>
          <p:cNvPr id="9" name="Прямая со стрелкой 8"/>
          <p:cNvCxnSpPr>
            <a:endCxn id="3" idx="0"/>
          </p:cNvCxnSpPr>
          <p:nvPr/>
        </p:nvCxnSpPr>
        <p:spPr>
          <a:xfrm rot="16200000" flipH="1">
            <a:off x="1750219" y="1607344"/>
            <a:ext cx="78581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Прямая со стрелкой 10"/>
          <p:cNvCxnSpPr/>
          <p:nvPr/>
        </p:nvCxnSpPr>
        <p:spPr>
          <a:xfrm rot="5400000">
            <a:off x="6680201" y="1606550"/>
            <a:ext cx="785812"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Прямая со стрелкой 13"/>
          <p:cNvCxnSpPr>
            <a:stCxn id="3" idx="2"/>
            <a:endCxn id="4" idx="0"/>
          </p:cNvCxnSpPr>
          <p:nvPr/>
        </p:nvCxnSpPr>
        <p:spPr>
          <a:xfrm rot="16200000" flipH="1">
            <a:off x="1885950" y="3243263"/>
            <a:ext cx="65722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Прямая со стрелкой 15"/>
          <p:cNvCxnSpPr>
            <a:endCxn id="6" idx="0"/>
          </p:cNvCxnSpPr>
          <p:nvPr/>
        </p:nvCxnSpPr>
        <p:spPr>
          <a:xfrm rot="16200000" flipH="1">
            <a:off x="6750844" y="3250407"/>
            <a:ext cx="64293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Прямая со стрелкой 18"/>
          <p:cNvCxnSpPr>
            <a:stCxn id="4" idx="2"/>
          </p:cNvCxnSpPr>
          <p:nvPr/>
        </p:nvCxnSpPr>
        <p:spPr>
          <a:xfrm rot="16200000" flipH="1">
            <a:off x="1849438" y="4886325"/>
            <a:ext cx="8001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Прямая со стрелкой 20"/>
          <p:cNvCxnSpPr>
            <a:stCxn id="6" idx="2"/>
          </p:cNvCxnSpPr>
          <p:nvPr/>
        </p:nvCxnSpPr>
        <p:spPr>
          <a:xfrm rot="5400000">
            <a:off x="6744494" y="4887119"/>
            <a:ext cx="8001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Номер слайда 14"/>
          <p:cNvSpPr>
            <a:spLocks noGrp="1"/>
          </p:cNvSpPr>
          <p:nvPr>
            <p:ph type="sldNum" sz="quarter" idx="12"/>
          </p:nvPr>
        </p:nvSpPr>
        <p:spPr/>
        <p:txBody>
          <a:bodyPr/>
          <a:lstStyle/>
          <a:p>
            <a:pPr>
              <a:defRPr/>
            </a:pPr>
            <a:fld id="{78FDDF4D-075A-4E95-AA84-2EA272C4CF36}" type="slidenum">
              <a:rPr lang="ru-RU" smtClean="0">
                <a:solidFill>
                  <a:prstClr val="black">
                    <a:tint val="75000"/>
                  </a:prstClr>
                </a:solidFill>
              </a:rPr>
              <a:pPr>
                <a:defRPr/>
              </a:pPr>
              <a:t>5</a:t>
            </a:fld>
            <a:endParaRPr lang="ru-RU">
              <a:solidFill>
                <a:prstClr val="black">
                  <a:tint val="75000"/>
                </a:prstClr>
              </a:solidFill>
            </a:endParaRPr>
          </a:p>
        </p:txBody>
      </p:sp>
    </p:spTree>
    <p:extLst>
      <p:ext uri="{BB962C8B-B14F-4D97-AF65-F5344CB8AC3E}">
        <p14:creationId xmlns:p14="http://schemas.microsoft.com/office/powerpoint/2010/main" val="4228442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ctrTitle"/>
          </p:nvPr>
        </p:nvSpPr>
        <p:spPr>
          <a:xfrm>
            <a:off x="714375" y="1214438"/>
            <a:ext cx="7772400" cy="71437"/>
          </a:xfrm>
        </p:spPr>
        <p:txBody>
          <a:bodyPr/>
          <a:lstStyle/>
          <a:p>
            <a:pPr eaLnBrk="1" hangingPunct="1"/>
            <a:r>
              <a:rPr lang="uk-UA" altLang="ru-RU" sz="4000" b="1" dirty="0" smtClean="0"/>
              <a:t>Рефлекторна дуга вегетативно</a:t>
            </a:r>
            <a:r>
              <a:rPr lang="uk-UA" altLang="ru-RU" sz="4000" b="1" dirty="0"/>
              <a:t>ї</a:t>
            </a:r>
            <a:r>
              <a:rPr lang="uk-UA" altLang="ru-RU" sz="4000" b="1" dirty="0" smtClean="0"/>
              <a:t> НС</a:t>
            </a:r>
            <a:endParaRPr lang="ru-RU" altLang="ru-RU" sz="4000" b="1" dirty="0" smtClean="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2071688"/>
            <a:ext cx="487680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Скругленный прямоугольник 5"/>
          <p:cNvSpPr/>
          <p:nvPr/>
        </p:nvSpPr>
        <p:spPr>
          <a:xfrm>
            <a:off x="3214688" y="1785938"/>
            <a:ext cx="2357437" cy="571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uk-UA" sz="6000" b="1" dirty="0">
                <a:solidFill>
                  <a:prstClr val="black"/>
                </a:solidFill>
              </a:rPr>
              <a:t>?</a:t>
            </a:r>
            <a:endParaRPr lang="ru-RU" sz="6000" b="1" dirty="0">
              <a:solidFill>
                <a:prstClr val="black"/>
              </a:solidFill>
            </a:endParaRPr>
          </a:p>
        </p:txBody>
      </p:sp>
      <p:sp>
        <p:nvSpPr>
          <p:cNvPr id="7" name="Скругленный прямоугольник 6"/>
          <p:cNvSpPr/>
          <p:nvPr/>
        </p:nvSpPr>
        <p:spPr>
          <a:xfrm>
            <a:off x="214313" y="1653820"/>
            <a:ext cx="1714500" cy="914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uk-UA" sz="6000" b="1" dirty="0">
                <a:solidFill>
                  <a:prstClr val="black"/>
                </a:solidFill>
              </a:rPr>
              <a:t>?</a:t>
            </a:r>
            <a:endParaRPr lang="ru-RU" sz="6000" b="1" dirty="0">
              <a:solidFill>
                <a:prstClr val="black"/>
              </a:solidFill>
            </a:endParaRPr>
          </a:p>
        </p:txBody>
      </p:sp>
      <p:sp>
        <p:nvSpPr>
          <p:cNvPr id="8" name="Скругленный прямоугольник 7"/>
          <p:cNvSpPr/>
          <p:nvPr/>
        </p:nvSpPr>
        <p:spPr>
          <a:xfrm>
            <a:off x="142875" y="3286125"/>
            <a:ext cx="1285875" cy="571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uk-UA" sz="6000" b="1" dirty="0">
                <a:solidFill>
                  <a:prstClr val="black"/>
                </a:solidFill>
              </a:rPr>
              <a:t>?</a:t>
            </a:r>
            <a:endParaRPr lang="ru-RU" sz="6000" b="1" dirty="0">
              <a:solidFill>
                <a:prstClr val="black"/>
              </a:solidFill>
            </a:endParaRPr>
          </a:p>
        </p:txBody>
      </p:sp>
      <p:sp>
        <p:nvSpPr>
          <p:cNvPr id="9" name="Скругленный прямоугольник 8"/>
          <p:cNvSpPr/>
          <p:nvPr/>
        </p:nvSpPr>
        <p:spPr>
          <a:xfrm>
            <a:off x="1857375" y="4857750"/>
            <a:ext cx="2714625" cy="5715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uk-UA" sz="6000" b="1" dirty="0">
                <a:solidFill>
                  <a:prstClr val="black"/>
                </a:solidFill>
              </a:rPr>
              <a:t>?</a:t>
            </a:r>
            <a:endParaRPr lang="ru-RU" sz="6000" b="1" dirty="0">
              <a:solidFill>
                <a:prstClr val="black"/>
              </a:solidFill>
            </a:endParaRPr>
          </a:p>
        </p:txBody>
      </p:sp>
      <p:sp>
        <p:nvSpPr>
          <p:cNvPr id="10" name="Скругленный прямоугольник 9"/>
          <p:cNvSpPr/>
          <p:nvPr/>
        </p:nvSpPr>
        <p:spPr>
          <a:xfrm>
            <a:off x="5857875" y="1785938"/>
            <a:ext cx="3071813" cy="5000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uk-UA" sz="6000" b="1" dirty="0">
                <a:solidFill>
                  <a:prstClr val="black"/>
                </a:solidFill>
              </a:rPr>
              <a:t>?</a:t>
            </a:r>
            <a:endParaRPr lang="ru-RU" sz="6000" b="1" dirty="0">
              <a:solidFill>
                <a:prstClr val="black"/>
              </a:solidFill>
            </a:endParaRPr>
          </a:p>
        </p:txBody>
      </p:sp>
      <p:cxnSp>
        <p:nvCxnSpPr>
          <p:cNvPr id="13" name="Прямая со стрелкой 12"/>
          <p:cNvCxnSpPr/>
          <p:nvPr/>
        </p:nvCxnSpPr>
        <p:spPr>
          <a:xfrm>
            <a:off x="1285875" y="2143125"/>
            <a:ext cx="571500" cy="285750"/>
          </a:xfrm>
          <a:prstGeom prst="straightConnector1">
            <a:avLst/>
          </a:prstGeom>
          <a:ln>
            <a:solidFill>
              <a:schemeClr val="accent2"/>
            </a:solidFill>
            <a:tailEnd type="arrow"/>
          </a:ln>
        </p:spPr>
        <p:style>
          <a:lnRef idx="2">
            <a:schemeClr val="dk1"/>
          </a:lnRef>
          <a:fillRef idx="0">
            <a:schemeClr val="dk1"/>
          </a:fillRef>
          <a:effectRef idx="1">
            <a:schemeClr val="dk1"/>
          </a:effectRef>
          <a:fontRef idx="minor">
            <a:schemeClr val="tx1"/>
          </a:fontRef>
        </p:style>
      </p:cxnSp>
      <p:cxnSp>
        <p:nvCxnSpPr>
          <p:cNvPr id="15" name="Прямая со стрелкой 14"/>
          <p:cNvCxnSpPr>
            <a:stCxn id="8" idx="3"/>
          </p:cNvCxnSpPr>
          <p:nvPr/>
        </p:nvCxnSpPr>
        <p:spPr>
          <a:xfrm>
            <a:off x="1428750" y="3571875"/>
            <a:ext cx="571500" cy="1588"/>
          </a:xfrm>
          <a:prstGeom prst="straightConnector1">
            <a:avLst/>
          </a:prstGeom>
          <a:ln>
            <a:solidFill>
              <a:schemeClr val="accent2"/>
            </a:solidFill>
            <a:tailEnd type="arrow"/>
          </a:ln>
        </p:spPr>
        <p:style>
          <a:lnRef idx="2">
            <a:schemeClr val="dk1"/>
          </a:lnRef>
          <a:fillRef idx="0">
            <a:schemeClr val="dk1"/>
          </a:fillRef>
          <a:effectRef idx="1">
            <a:schemeClr val="dk1"/>
          </a:effectRef>
          <a:fontRef idx="minor">
            <a:schemeClr val="tx1"/>
          </a:fontRef>
        </p:style>
      </p:cxnSp>
      <p:cxnSp>
        <p:nvCxnSpPr>
          <p:cNvPr id="17" name="Прямая со стрелкой 16"/>
          <p:cNvCxnSpPr/>
          <p:nvPr/>
        </p:nvCxnSpPr>
        <p:spPr>
          <a:xfrm rot="5400000">
            <a:off x="4358482" y="2428081"/>
            <a:ext cx="571500" cy="1587"/>
          </a:xfrm>
          <a:prstGeom prst="straightConnector1">
            <a:avLst/>
          </a:prstGeom>
          <a:ln>
            <a:solidFill>
              <a:schemeClr val="accent2"/>
            </a:solidFill>
            <a:tailEnd type="arrow"/>
          </a:ln>
        </p:spPr>
        <p:style>
          <a:lnRef idx="2">
            <a:schemeClr val="dk1"/>
          </a:lnRef>
          <a:fillRef idx="0">
            <a:schemeClr val="dk1"/>
          </a:fillRef>
          <a:effectRef idx="1">
            <a:schemeClr val="dk1"/>
          </a:effectRef>
          <a:fontRef idx="minor">
            <a:schemeClr val="tx1"/>
          </a:fontRef>
        </p:style>
      </p:cxnSp>
      <p:cxnSp>
        <p:nvCxnSpPr>
          <p:cNvPr id="19" name="Прямая со стрелкой 18"/>
          <p:cNvCxnSpPr/>
          <p:nvPr/>
        </p:nvCxnSpPr>
        <p:spPr>
          <a:xfrm rot="10800000" flipV="1">
            <a:off x="5429250" y="2286000"/>
            <a:ext cx="1357313" cy="1071563"/>
          </a:xfrm>
          <a:prstGeom prst="straightConnector1">
            <a:avLst/>
          </a:prstGeom>
          <a:ln>
            <a:solidFill>
              <a:schemeClr val="accent2"/>
            </a:solidFill>
            <a:tailEnd type="arrow"/>
          </a:ln>
        </p:spPr>
        <p:style>
          <a:lnRef idx="2">
            <a:schemeClr val="dk1"/>
          </a:lnRef>
          <a:fillRef idx="0">
            <a:schemeClr val="dk1"/>
          </a:fillRef>
          <a:effectRef idx="1">
            <a:schemeClr val="dk1"/>
          </a:effectRef>
          <a:fontRef idx="minor">
            <a:schemeClr val="tx1"/>
          </a:fontRef>
        </p:style>
      </p:cxnSp>
      <p:cxnSp>
        <p:nvCxnSpPr>
          <p:cNvPr id="21" name="Прямая со стрелкой 20"/>
          <p:cNvCxnSpPr/>
          <p:nvPr/>
        </p:nvCxnSpPr>
        <p:spPr>
          <a:xfrm flipV="1">
            <a:off x="4572000" y="4500563"/>
            <a:ext cx="642938" cy="428625"/>
          </a:xfrm>
          <a:prstGeom prst="straightConnector1">
            <a:avLst/>
          </a:prstGeom>
          <a:ln>
            <a:solidFill>
              <a:schemeClr val="accent2"/>
            </a:solidFill>
            <a:tailEnd type="arrow"/>
          </a:ln>
        </p:spPr>
        <p:style>
          <a:lnRef idx="2">
            <a:schemeClr val="dk1"/>
          </a:lnRef>
          <a:fillRef idx="0">
            <a:schemeClr val="dk1"/>
          </a:fillRef>
          <a:effectRef idx="1">
            <a:schemeClr val="dk1"/>
          </a:effectRef>
          <a:fontRef idx="minor">
            <a:schemeClr val="tx1"/>
          </a:fontRef>
        </p:style>
      </p:cxnSp>
      <p:sp>
        <p:nvSpPr>
          <p:cNvPr id="14" name="Номер слайда 13"/>
          <p:cNvSpPr>
            <a:spLocks noGrp="1"/>
          </p:cNvSpPr>
          <p:nvPr>
            <p:ph type="sldNum" sz="quarter" idx="12"/>
          </p:nvPr>
        </p:nvSpPr>
        <p:spPr/>
        <p:txBody>
          <a:bodyPr/>
          <a:lstStyle/>
          <a:p>
            <a:pPr>
              <a:defRPr/>
            </a:pPr>
            <a:fld id="{40451421-4E2A-40E2-B134-63E763003D60}" type="slidenum">
              <a:rPr lang="ru-RU" smtClean="0">
                <a:solidFill>
                  <a:prstClr val="black">
                    <a:tint val="75000"/>
                  </a:prstClr>
                </a:solidFill>
              </a:rPr>
              <a:pPr>
                <a:defRPr/>
              </a:pPr>
              <a:t>6</a:t>
            </a:fld>
            <a:endParaRPr lang="ru-RU">
              <a:solidFill>
                <a:prstClr val="black">
                  <a:tint val="75000"/>
                </a:prstClr>
              </a:solidFill>
            </a:endParaRPr>
          </a:p>
        </p:txBody>
      </p:sp>
    </p:spTree>
    <p:extLst>
      <p:ext uri="{BB962C8B-B14F-4D97-AF65-F5344CB8AC3E}">
        <p14:creationId xmlns:p14="http://schemas.microsoft.com/office/powerpoint/2010/main" val="3613959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227CDE1F-9B97-4EB6-824E-89054E644968}" type="slidenum">
              <a:rPr lang="ru-RU" smtClean="0">
                <a:solidFill>
                  <a:prstClr val="black">
                    <a:tint val="75000"/>
                  </a:prstClr>
                </a:solidFill>
              </a:rPr>
              <a:pPr>
                <a:defRPr/>
              </a:pPr>
              <a:t>7</a:t>
            </a:fld>
            <a:endParaRPr lang="ru-RU">
              <a:solidFill>
                <a:prstClr val="black">
                  <a:tint val="75000"/>
                </a:prstClr>
              </a:solidFill>
            </a:endParaRPr>
          </a:p>
        </p:txBody>
      </p:sp>
      <p:pic>
        <p:nvPicPr>
          <p:cNvPr id="17410" name="Picture 2" descr="Результат пошуку зображень за запитом &quot;нервова регуляці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7416824"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264674"/>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3" name="Номер слайда 2"/>
          <p:cNvSpPr>
            <a:spLocks noGrp="1"/>
          </p:cNvSpPr>
          <p:nvPr>
            <p:ph type="sldNum" sz="quarter" idx="12"/>
          </p:nvPr>
        </p:nvSpPr>
        <p:spPr/>
        <p:txBody>
          <a:bodyPr/>
          <a:lstStyle/>
          <a:p>
            <a:fld id="{227CDE1F-9B97-4EB6-824E-89054E644968}" type="slidenum">
              <a:rPr lang="ru-RU" smtClean="0"/>
              <a:pPr/>
              <a:t>8</a:t>
            </a:fld>
            <a:endParaRPr lang="ru-RU"/>
          </a:p>
        </p:txBody>
      </p:sp>
      <p:pic>
        <p:nvPicPr>
          <p:cNvPr id="21508" name="Picture 4" descr="Пов’язане зображе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48680"/>
            <a:ext cx="762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260" y="0"/>
            <a:ext cx="1907704" cy="221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386299"/>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14438" y="857250"/>
            <a:ext cx="7000875"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800" b="1" dirty="0" err="1">
                <a:solidFill>
                  <a:prstClr val="black"/>
                </a:solidFill>
                <a:latin typeface="Times New Roman" pitchFamily="18" charset="0"/>
                <a:cs typeface="Times New Roman" pitchFamily="18" charset="0"/>
              </a:rPr>
              <a:t>Гіпоталамо</a:t>
            </a:r>
            <a:r>
              <a:rPr lang="uk-UA" sz="2800" b="1" dirty="0">
                <a:solidFill>
                  <a:prstClr val="black"/>
                </a:solidFill>
                <a:latin typeface="Times New Roman" pitchFamily="18" charset="0"/>
                <a:cs typeface="Times New Roman" pitchFamily="18" charset="0"/>
              </a:rPr>
              <a:t> - </a:t>
            </a:r>
            <a:r>
              <a:rPr lang="uk-UA" sz="2800" b="1" dirty="0" err="1">
                <a:solidFill>
                  <a:prstClr val="black"/>
                </a:solidFill>
                <a:latin typeface="Times New Roman" pitchFamily="18" charset="0"/>
                <a:cs typeface="Times New Roman" pitchFamily="18" charset="0"/>
              </a:rPr>
              <a:t>гіпофізарна</a:t>
            </a:r>
            <a:r>
              <a:rPr lang="uk-UA" sz="2800" b="1" dirty="0">
                <a:solidFill>
                  <a:prstClr val="black"/>
                </a:solidFill>
                <a:latin typeface="Times New Roman" pitchFamily="18" charset="0"/>
                <a:cs typeface="Times New Roman" pitchFamily="18" charset="0"/>
              </a:rPr>
              <a:t> система</a:t>
            </a:r>
            <a:endParaRPr lang="ru-RU" sz="2800" dirty="0">
              <a:solidFill>
                <a:prstClr val="black"/>
              </a:solidFill>
            </a:endParaRPr>
          </a:p>
        </p:txBody>
      </p:sp>
      <p:sp>
        <p:nvSpPr>
          <p:cNvPr id="5" name="Прямоугольник 4"/>
          <p:cNvSpPr/>
          <p:nvPr/>
        </p:nvSpPr>
        <p:spPr>
          <a:xfrm>
            <a:off x="928688" y="2000250"/>
            <a:ext cx="2857500" cy="914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uk-UA" sz="2000" b="1" dirty="0" err="1">
                <a:solidFill>
                  <a:prstClr val="black"/>
                </a:solidFill>
                <a:latin typeface="Times New Roman" pitchFamily="18" charset="0"/>
                <a:cs typeface="Times New Roman" pitchFamily="18" charset="0"/>
              </a:rPr>
              <a:t>Гіпоталамо-заднєгіпофізарна</a:t>
            </a:r>
            <a:r>
              <a:rPr lang="uk-UA" sz="2000" b="1" dirty="0">
                <a:solidFill>
                  <a:prstClr val="black"/>
                </a:solidFill>
                <a:latin typeface="Times New Roman" pitchFamily="18" charset="0"/>
                <a:cs typeface="Times New Roman" pitchFamily="18" charset="0"/>
              </a:rPr>
              <a:t> </a:t>
            </a:r>
            <a:r>
              <a:rPr lang="uk-UA" sz="2000" b="1" u="sng" dirty="0">
                <a:solidFill>
                  <a:prstClr val="black"/>
                </a:solidFill>
                <a:latin typeface="Times New Roman" pitchFamily="18" charset="0"/>
                <a:cs typeface="Times New Roman" pitchFamily="18" charset="0"/>
              </a:rPr>
              <a:t>(</a:t>
            </a:r>
            <a:r>
              <a:rPr lang="uk-UA" sz="2000" b="1" u="sng" dirty="0" err="1">
                <a:solidFill>
                  <a:prstClr val="black"/>
                </a:solidFill>
                <a:latin typeface="Times New Roman" pitchFamily="18" charset="0"/>
                <a:cs typeface="Times New Roman" pitchFamily="18" charset="0"/>
              </a:rPr>
              <a:t>аденогіпофіз</a:t>
            </a:r>
            <a:r>
              <a:rPr lang="uk-UA" sz="2000" b="1" u="sng" dirty="0">
                <a:solidFill>
                  <a:prstClr val="black"/>
                </a:solidFill>
                <a:latin typeface="Times New Roman" pitchFamily="18" charset="0"/>
                <a:cs typeface="Times New Roman" pitchFamily="18" charset="0"/>
              </a:rPr>
              <a:t>)</a:t>
            </a:r>
            <a:endParaRPr lang="ru-RU" sz="2000" b="1" u="sng" dirty="0">
              <a:solidFill>
                <a:prstClr val="black"/>
              </a:solidFill>
              <a:latin typeface="Times New Roman" pitchFamily="18" charset="0"/>
              <a:cs typeface="Times New Roman" pitchFamily="18" charset="0"/>
            </a:endParaRPr>
          </a:p>
        </p:txBody>
      </p:sp>
      <p:sp>
        <p:nvSpPr>
          <p:cNvPr id="6" name="Прямоугольник 5"/>
          <p:cNvSpPr/>
          <p:nvPr/>
        </p:nvSpPr>
        <p:spPr>
          <a:xfrm>
            <a:off x="5500688" y="2000250"/>
            <a:ext cx="2628900" cy="914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uk-UA" sz="2000" b="1" dirty="0" err="1">
                <a:solidFill>
                  <a:prstClr val="black"/>
                </a:solidFill>
                <a:latin typeface="Times New Roman" pitchFamily="18" charset="0"/>
                <a:cs typeface="Times New Roman" pitchFamily="18" charset="0"/>
              </a:rPr>
              <a:t>Гіпоталамо-переднєгіпофізарна</a:t>
            </a:r>
            <a:r>
              <a:rPr lang="uk-UA" sz="2000" b="1" dirty="0">
                <a:solidFill>
                  <a:prstClr val="black"/>
                </a:solidFill>
                <a:latin typeface="Times New Roman" pitchFamily="18" charset="0"/>
                <a:cs typeface="Times New Roman" pitchFamily="18" charset="0"/>
              </a:rPr>
              <a:t> </a:t>
            </a:r>
            <a:r>
              <a:rPr lang="uk-UA" sz="2000" b="1" u="sng" dirty="0">
                <a:solidFill>
                  <a:prstClr val="black"/>
                </a:solidFill>
                <a:latin typeface="Times New Roman" pitchFamily="18" charset="0"/>
                <a:cs typeface="Times New Roman" pitchFamily="18" charset="0"/>
              </a:rPr>
              <a:t>(</a:t>
            </a:r>
            <a:r>
              <a:rPr lang="uk-UA" sz="2000" b="1" u="sng" dirty="0" err="1">
                <a:solidFill>
                  <a:prstClr val="black"/>
                </a:solidFill>
                <a:latin typeface="Times New Roman" pitchFamily="18" charset="0"/>
                <a:cs typeface="Times New Roman" pitchFamily="18" charset="0"/>
              </a:rPr>
              <a:t>нейрогіпофіз</a:t>
            </a:r>
            <a:r>
              <a:rPr lang="uk-UA" sz="2000" b="1" u="sng" dirty="0">
                <a:solidFill>
                  <a:prstClr val="black"/>
                </a:solidFill>
                <a:latin typeface="Times New Roman" pitchFamily="18" charset="0"/>
                <a:cs typeface="Times New Roman" pitchFamily="18" charset="0"/>
              </a:rPr>
              <a:t>)</a:t>
            </a:r>
            <a:endParaRPr lang="ru-RU" sz="2000" b="1" u="sng" dirty="0">
              <a:solidFill>
                <a:prstClr val="black"/>
              </a:solidFill>
              <a:latin typeface="Times New Roman" pitchFamily="18" charset="0"/>
              <a:cs typeface="Times New Roman" pitchFamily="18" charset="0"/>
            </a:endParaRPr>
          </a:p>
        </p:txBody>
      </p:sp>
      <p:sp>
        <p:nvSpPr>
          <p:cNvPr id="7" name="Прямоугольник 6"/>
          <p:cNvSpPr/>
          <p:nvPr/>
        </p:nvSpPr>
        <p:spPr>
          <a:xfrm>
            <a:off x="5929313" y="4572000"/>
            <a:ext cx="2571750" cy="5715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uk-UA" sz="2400" b="1" dirty="0" err="1">
                <a:solidFill>
                  <a:prstClr val="black"/>
                </a:solidFill>
                <a:latin typeface="Times New Roman" pitchFamily="18" charset="0"/>
                <a:cs typeface="Times New Roman" pitchFamily="18" charset="0"/>
              </a:rPr>
              <a:t>Статін</a:t>
            </a:r>
            <a:endParaRPr lang="ru-RU" sz="2400" b="1" dirty="0">
              <a:solidFill>
                <a:prstClr val="black"/>
              </a:solidFill>
              <a:latin typeface="Times New Roman" pitchFamily="18" charset="0"/>
              <a:cs typeface="Times New Roman" pitchFamily="18" charset="0"/>
            </a:endParaRPr>
          </a:p>
        </p:txBody>
      </p:sp>
      <p:sp>
        <p:nvSpPr>
          <p:cNvPr id="8" name="Прямоугольник 7"/>
          <p:cNvSpPr/>
          <p:nvPr/>
        </p:nvSpPr>
        <p:spPr>
          <a:xfrm>
            <a:off x="928688" y="4643438"/>
            <a:ext cx="1857375" cy="500062"/>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uk-UA" sz="2400" b="1" dirty="0" err="1">
                <a:solidFill>
                  <a:prstClr val="black"/>
                </a:solidFill>
                <a:latin typeface="Times New Roman" pitchFamily="18" charset="0"/>
                <a:cs typeface="Times New Roman" pitchFamily="18" charset="0"/>
              </a:rPr>
              <a:t>Окситоцин</a:t>
            </a:r>
            <a:endParaRPr lang="ru-RU" sz="2400" b="1" dirty="0">
              <a:solidFill>
                <a:prstClr val="black"/>
              </a:solidFill>
              <a:latin typeface="Times New Roman" pitchFamily="18" charset="0"/>
              <a:cs typeface="Times New Roman" pitchFamily="18" charset="0"/>
            </a:endParaRPr>
          </a:p>
        </p:txBody>
      </p:sp>
      <p:sp>
        <p:nvSpPr>
          <p:cNvPr id="9" name="Прямоугольник 8"/>
          <p:cNvSpPr/>
          <p:nvPr/>
        </p:nvSpPr>
        <p:spPr>
          <a:xfrm>
            <a:off x="928688" y="3714750"/>
            <a:ext cx="1857375" cy="5715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uk-UA" sz="2400" b="1" dirty="0" err="1">
                <a:solidFill>
                  <a:prstClr val="black"/>
                </a:solidFill>
                <a:latin typeface="Times New Roman" pitchFamily="18" charset="0"/>
                <a:cs typeface="Times New Roman" pitchFamily="18" charset="0"/>
              </a:rPr>
              <a:t>Вазопресін</a:t>
            </a:r>
            <a:endParaRPr lang="ru-RU" sz="2400" b="1" dirty="0">
              <a:solidFill>
                <a:prstClr val="black"/>
              </a:solidFill>
              <a:latin typeface="Times New Roman" pitchFamily="18" charset="0"/>
              <a:cs typeface="Times New Roman" pitchFamily="18" charset="0"/>
            </a:endParaRPr>
          </a:p>
        </p:txBody>
      </p:sp>
      <p:sp>
        <p:nvSpPr>
          <p:cNvPr id="10" name="Прямоугольник 9"/>
          <p:cNvSpPr/>
          <p:nvPr/>
        </p:nvSpPr>
        <p:spPr>
          <a:xfrm>
            <a:off x="5857875" y="3643313"/>
            <a:ext cx="2571750" cy="64293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uk-UA" sz="2400" b="1" dirty="0" err="1">
                <a:solidFill>
                  <a:prstClr val="black"/>
                </a:solidFill>
                <a:latin typeface="Times New Roman" pitchFamily="18" charset="0"/>
                <a:cs typeface="Times New Roman" pitchFamily="18" charset="0"/>
              </a:rPr>
              <a:t>Ліберін</a:t>
            </a:r>
            <a:endParaRPr lang="ru-RU" sz="2400" b="1" dirty="0">
              <a:solidFill>
                <a:prstClr val="black"/>
              </a:solidFill>
              <a:latin typeface="Times New Roman" pitchFamily="18" charset="0"/>
              <a:cs typeface="Times New Roman" pitchFamily="18" charset="0"/>
            </a:endParaRPr>
          </a:p>
        </p:txBody>
      </p:sp>
      <p:cxnSp>
        <p:nvCxnSpPr>
          <p:cNvPr id="12" name="Прямая со стрелкой 11"/>
          <p:cNvCxnSpPr/>
          <p:nvPr/>
        </p:nvCxnSpPr>
        <p:spPr>
          <a:xfrm rot="5400000">
            <a:off x="2178050" y="1677988"/>
            <a:ext cx="642937" cy="1588"/>
          </a:xfrm>
          <a:prstGeom prst="straightConnector1">
            <a:avLst/>
          </a:prstGeom>
          <a:ln>
            <a:solidFill>
              <a:schemeClr val="tx2"/>
            </a:solidFill>
            <a:tailEnd type="arrow"/>
          </a:ln>
        </p:spPr>
        <p:style>
          <a:lnRef idx="2">
            <a:schemeClr val="dk1"/>
          </a:lnRef>
          <a:fillRef idx="0">
            <a:schemeClr val="dk1"/>
          </a:fillRef>
          <a:effectRef idx="1">
            <a:schemeClr val="dk1"/>
          </a:effectRef>
          <a:fontRef idx="minor">
            <a:schemeClr val="tx1"/>
          </a:fontRef>
        </p:style>
      </p:cxnSp>
      <p:cxnSp>
        <p:nvCxnSpPr>
          <p:cNvPr id="14" name="Прямая со стрелкой 13"/>
          <p:cNvCxnSpPr>
            <a:endCxn id="6" idx="0"/>
          </p:cNvCxnSpPr>
          <p:nvPr/>
        </p:nvCxnSpPr>
        <p:spPr>
          <a:xfrm rot="5400000">
            <a:off x="6607969" y="1678782"/>
            <a:ext cx="642937" cy="0"/>
          </a:xfrm>
          <a:prstGeom prst="straightConnector1">
            <a:avLst/>
          </a:prstGeom>
          <a:ln>
            <a:solidFill>
              <a:schemeClr val="tx2"/>
            </a:solidFill>
            <a:tailEnd type="arrow"/>
          </a:ln>
        </p:spPr>
        <p:style>
          <a:lnRef idx="2">
            <a:schemeClr val="dk1"/>
          </a:lnRef>
          <a:fillRef idx="0">
            <a:schemeClr val="dk1"/>
          </a:fillRef>
          <a:effectRef idx="1">
            <a:schemeClr val="dk1"/>
          </a:effectRef>
          <a:fontRef idx="minor">
            <a:schemeClr val="tx1"/>
          </a:fontRef>
        </p:style>
      </p:cxnSp>
      <p:cxnSp>
        <p:nvCxnSpPr>
          <p:cNvPr id="16" name="Прямая соединительная линия 15"/>
          <p:cNvCxnSpPr/>
          <p:nvPr/>
        </p:nvCxnSpPr>
        <p:spPr>
          <a:xfrm rot="5400000">
            <a:off x="2498725" y="3929063"/>
            <a:ext cx="2001837" cy="1588"/>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cxnSp>
        <p:nvCxnSpPr>
          <p:cNvPr id="20" name="Прямая соединительная линия 19"/>
          <p:cNvCxnSpPr/>
          <p:nvPr/>
        </p:nvCxnSpPr>
        <p:spPr>
          <a:xfrm rot="5400000">
            <a:off x="4607719" y="3893344"/>
            <a:ext cx="1930400" cy="1588"/>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cxnSp>
        <p:nvCxnSpPr>
          <p:cNvPr id="22" name="Прямая со стрелкой 21"/>
          <p:cNvCxnSpPr>
            <a:endCxn id="9" idx="3"/>
          </p:cNvCxnSpPr>
          <p:nvPr/>
        </p:nvCxnSpPr>
        <p:spPr>
          <a:xfrm rot="10800000">
            <a:off x="2786063" y="4000500"/>
            <a:ext cx="714375" cy="1588"/>
          </a:xfrm>
          <a:prstGeom prst="straightConnector1">
            <a:avLst/>
          </a:prstGeom>
          <a:ln>
            <a:solidFill>
              <a:schemeClr val="tx2"/>
            </a:solidFill>
            <a:tailEnd type="arrow"/>
          </a:ln>
        </p:spPr>
        <p:style>
          <a:lnRef idx="2">
            <a:schemeClr val="dk1"/>
          </a:lnRef>
          <a:fillRef idx="0">
            <a:schemeClr val="dk1"/>
          </a:fillRef>
          <a:effectRef idx="1">
            <a:schemeClr val="dk1"/>
          </a:effectRef>
          <a:fontRef idx="minor">
            <a:schemeClr val="tx1"/>
          </a:fontRef>
        </p:style>
      </p:cxnSp>
      <p:cxnSp>
        <p:nvCxnSpPr>
          <p:cNvPr id="24" name="Прямая со стрелкой 23"/>
          <p:cNvCxnSpPr>
            <a:endCxn id="8" idx="3"/>
          </p:cNvCxnSpPr>
          <p:nvPr/>
        </p:nvCxnSpPr>
        <p:spPr>
          <a:xfrm rot="10800000">
            <a:off x="2786063" y="4929188"/>
            <a:ext cx="714375" cy="0"/>
          </a:xfrm>
          <a:prstGeom prst="straightConnector1">
            <a:avLst/>
          </a:prstGeom>
          <a:ln>
            <a:solidFill>
              <a:schemeClr val="tx2"/>
            </a:solidFill>
            <a:tailEnd type="arrow"/>
          </a:ln>
        </p:spPr>
        <p:style>
          <a:lnRef idx="2">
            <a:schemeClr val="dk1"/>
          </a:lnRef>
          <a:fillRef idx="0">
            <a:schemeClr val="dk1"/>
          </a:fillRef>
          <a:effectRef idx="1">
            <a:schemeClr val="dk1"/>
          </a:effectRef>
          <a:fontRef idx="minor">
            <a:schemeClr val="tx1"/>
          </a:fontRef>
        </p:style>
      </p:cxnSp>
      <p:cxnSp>
        <p:nvCxnSpPr>
          <p:cNvPr id="26" name="Прямая со стрелкой 25"/>
          <p:cNvCxnSpPr>
            <a:endCxn id="10" idx="1"/>
          </p:cNvCxnSpPr>
          <p:nvPr/>
        </p:nvCxnSpPr>
        <p:spPr>
          <a:xfrm flipV="1">
            <a:off x="5572125" y="3965575"/>
            <a:ext cx="285750" cy="0"/>
          </a:xfrm>
          <a:prstGeom prst="straightConnector1">
            <a:avLst/>
          </a:prstGeom>
          <a:ln>
            <a:solidFill>
              <a:schemeClr val="tx2"/>
            </a:solidFill>
            <a:tailEnd type="arrow"/>
          </a:ln>
        </p:spPr>
        <p:style>
          <a:lnRef idx="2">
            <a:schemeClr val="dk1"/>
          </a:lnRef>
          <a:fillRef idx="0">
            <a:schemeClr val="dk1"/>
          </a:fillRef>
          <a:effectRef idx="1">
            <a:schemeClr val="dk1"/>
          </a:effectRef>
          <a:fontRef idx="minor">
            <a:schemeClr val="tx1"/>
          </a:fontRef>
        </p:style>
      </p:cxnSp>
      <p:cxnSp>
        <p:nvCxnSpPr>
          <p:cNvPr id="28" name="Прямая со стрелкой 27"/>
          <p:cNvCxnSpPr>
            <a:endCxn id="7" idx="1"/>
          </p:cNvCxnSpPr>
          <p:nvPr/>
        </p:nvCxnSpPr>
        <p:spPr>
          <a:xfrm>
            <a:off x="5572125" y="4857750"/>
            <a:ext cx="357188" cy="1588"/>
          </a:xfrm>
          <a:prstGeom prst="straightConnector1">
            <a:avLst/>
          </a:prstGeom>
          <a:ln>
            <a:solidFill>
              <a:schemeClr val="tx2"/>
            </a:solidFill>
            <a:tailEnd type="arrow"/>
          </a:ln>
        </p:spPr>
        <p:style>
          <a:lnRef idx="2">
            <a:schemeClr val="dk1"/>
          </a:lnRef>
          <a:fillRef idx="0">
            <a:schemeClr val="dk1"/>
          </a:fillRef>
          <a:effectRef idx="1">
            <a:schemeClr val="dk1"/>
          </a:effectRef>
          <a:fontRef idx="minor">
            <a:schemeClr val="tx1"/>
          </a:fontRef>
        </p:style>
      </p:cxnSp>
      <p:sp>
        <p:nvSpPr>
          <p:cNvPr id="17" name="Номер слайда 16"/>
          <p:cNvSpPr>
            <a:spLocks noGrp="1"/>
          </p:cNvSpPr>
          <p:nvPr>
            <p:ph type="sldNum" sz="quarter" idx="12"/>
          </p:nvPr>
        </p:nvSpPr>
        <p:spPr/>
        <p:txBody>
          <a:bodyPr/>
          <a:lstStyle/>
          <a:p>
            <a:pPr>
              <a:defRPr/>
            </a:pPr>
            <a:fld id="{0EC03A27-3657-4608-AC60-596629B26BFD}" type="slidenum">
              <a:rPr lang="ru-RU" smtClean="0">
                <a:solidFill>
                  <a:prstClr val="black">
                    <a:tint val="75000"/>
                  </a:prstClr>
                </a:solidFill>
              </a:rPr>
              <a:pPr>
                <a:defRPr/>
              </a:pPr>
              <a:t>9</a:t>
            </a:fld>
            <a:endParaRPr lang="ru-RU">
              <a:solidFill>
                <a:prstClr val="black">
                  <a:tint val="75000"/>
                </a:prstClr>
              </a:solidFill>
            </a:endParaRPr>
          </a:p>
        </p:txBody>
      </p:sp>
    </p:spTree>
    <p:extLst>
      <p:ext uri="{BB962C8B-B14F-4D97-AF65-F5344CB8AC3E}">
        <p14:creationId xmlns:p14="http://schemas.microsoft.com/office/powerpoint/2010/main" val="2701653393"/>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475</Words>
  <Application>Microsoft Office PowerPoint</Application>
  <PresentationFormat>Экран (4:3)</PresentationFormat>
  <Paragraphs>111</Paragraphs>
  <Slides>25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8</vt:i4>
      </vt:variant>
      <vt:variant>
        <vt:lpstr>Заголовки слайдов</vt:lpstr>
      </vt:variant>
      <vt:variant>
        <vt:i4>25</vt:i4>
      </vt:variant>
    </vt:vector>
  </HeadingPairs>
  <TitlesOfParts>
    <vt:vector size="38" baseType="lpstr">
      <vt:lpstr>Appetite New</vt:lpstr>
      <vt:lpstr>Arial</vt:lpstr>
      <vt:lpstr>Calibri</vt:lpstr>
      <vt:lpstr>inherit</vt:lpstr>
      <vt:lpstr>Times New Roman</vt:lpstr>
      <vt:lpstr>Тема Office</vt:lpstr>
      <vt:lpstr>Тема1</vt:lpstr>
      <vt:lpstr>1_Тема1</vt:lpstr>
      <vt:lpstr>3_Тема1</vt:lpstr>
      <vt:lpstr>4_Тема1</vt:lpstr>
      <vt:lpstr>5_Тема1</vt:lpstr>
      <vt:lpstr>8_Тема1</vt:lpstr>
      <vt:lpstr>9_Тема1</vt:lpstr>
      <vt:lpstr>Презентация PowerPoint</vt:lpstr>
      <vt:lpstr>Презентация PowerPoint</vt:lpstr>
      <vt:lpstr>Презентация PowerPoint</vt:lpstr>
      <vt:lpstr>Презентация PowerPoint</vt:lpstr>
      <vt:lpstr>Презентация PowerPoint</vt:lpstr>
      <vt:lpstr>Рефлекторна дуга вегетативної НС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Термін «стрес» вперше ввів відомий канадський фізіолог Ганс Сельє у 1929 році. Коли він був студентом-медиком, звернув увагу на те, що у всіх хворих, які мають різні захворювання, спостерігається низка однакових симптомів (втрата апетиту, м'язова слабкість, підвищений артеріальний тиск, втрата віри в одужання). Вивчаючи історії хвороб цих людей, він дійшов висновку, що в основі їх захворювань лежить саме стрес або стресові ситуації або фактори, які викликають стрес — стресори.</vt:lpstr>
      <vt:lpstr>Презентация PowerPoint</vt:lpstr>
      <vt:lpstr>Презентация PowerPoint</vt:lpstr>
      <vt:lpstr>                       Перша допомога у стресовій ситуації   1. Перше і головне правило: у гострій стресовій ситуації не слід приймати ніяких рішень (за винятком, скажімо, стихійного лиха, коли йдеться про порятунок самого життя).  2. Прислухайтесь до поради предків: порахуйте до десяти.  3. Зосередьтеся на своєму диханні. Повільно вдихніть повітря носом та на деякий час затримайте його. Видихайте поступово, також через ніс, прислухайтеся до відчуттів, пов'язаних з вашим диханням.</vt:lpstr>
      <vt:lpstr>  </vt:lpstr>
      <vt:lpstr>  </vt:lpstr>
      <vt:lpstr>  </vt:lpstr>
      <vt:lpstr>Презентация PowerPoint</vt:lpstr>
      <vt:lpstr>  Узагальнимо</vt:lpstr>
      <vt:lpstr>Презентация PowerPoint</vt:lpstr>
      <vt:lpstr>  </vt:lpstr>
      <vt:lpstr>  12. Коли вам дарують непотрібні речі? 13. Гучна розмова у громадському транспорті? 14. Дуже сильний запах парфумів? 15. Людина, що жестикулює під час розмови? 16. Колега, який часто вживає іноземні слова? «Ключ» до тесту За кожну відповідь нараховуємо:  «так, безумовно» — 3 бали;  «так, але не дуже» — 1;  «ні, у жодному разі» — 0. Максимально можлива кількість — 48. Результати Понад 36. Ви не є терплячою і спокійною людиною. Вас дратує майже все, навіть найнезначніше. Ви запальні і легко втрачаєте рівновагу. Це розхитує вашу нервову систему, посилюючи напруження з оточенням. Від 13 до 36. Ви належите до найпоширенішої групи людей. Вас дратують тільки дуже неприємніречі. Не драматизуючи повсякденні негаразди, ви здатні легко забувати про них. Менше 13. Ви досить спокійна людина, яка реально сприймає життя. Вас не просто вивести з рівноваги. А це гарантія проти стресів</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26</cp:revision>
  <dcterms:created xsi:type="dcterms:W3CDTF">2017-02-26T17:20:06Z</dcterms:created>
  <dcterms:modified xsi:type="dcterms:W3CDTF">2019-02-22T14:55:08Z</dcterms:modified>
</cp:coreProperties>
</file>